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3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56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8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2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4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3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0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84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5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5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25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CCC71-B0AF-4E6F-8E35-1B03EFD0FEE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4171-51B2-449D-B736-D5D33F559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6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4126"/>
          </a:xfrm>
        </p:spPr>
        <p:txBody>
          <a:bodyPr/>
          <a:lstStyle/>
          <a:p>
            <a:r>
              <a:rPr lang="en-US" dirty="0" smtClean="0"/>
              <a:t>Monday 23</a:t>
            </a:r>
            <a:r>
              <a:rPr lang="en-US" baseline="30000" dirty="0" smtClean="0"/>
              <a:t>rd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Mrs</a:t>
            </a:r>
            <a:r>
              <a:rPr lang="en-US" sz="6000" dirty="0" smtClean="0"/>
              <a:t> Wordsmith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994379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B7AF113D-12D6-4043-8F05-DDDD86649D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64267" y="654756"/>
            <a:ext cx="7710311" cy="55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62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5104"/>
          </a:xfrm>
        </p:spPr>
        <p:txBody>
          <a:bodyPr/>
          <a:lstStyle/>
          <a:p>
            <a:r>
              <a:rPr lang="en-US" dirty="0" smtClean="0"/>
              <a:t>Friday 27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0666" y="3556883"/>
            <a:ext cx="7450667" cy="1655762"/>
          </a:xfrm>
        </p:spPr>
        <p:txBody>
          <a:bodyPr/>
          <a:lstStyle/>
          <a:p>
            <a:pPr algn="l"/>
            <a:r>
              <a:rPr lang="en-US" dirty="0" smtClean="0"/>
              <a:t>Complete the matching activity on the other document.</a:t>
            </a:r>
          </a:p>
          <a:p>
            <a:pPr algn="l"/>
            <a:r>
              <a:rPr lang="en-US" dirty="0" smtClean="0"/>
              <a:t>Link the word to the matching picture and to a word pair.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74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463" y="1"/>
            <a:ext cx="5599209" cy="690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4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828" y="109182"/>
            <a:ext cx="5682413" cy="674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5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9948"/>
          </a:xfrm>
        </p:spPr>
        <p:txBody>
          <a:bodyPr/>
          <a:lstStyle/>
          <a:p>
            <a:r>
              <a:rPr lang="en-US" dirty="0" smtClean="0"/>
              <a:t>Tuesday 24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1422"/>
            <a:ext cx="9144000" cy="1216378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Mrs</a:t>
            </a:r>
            <a:r>
              <a:rPr lang="en-US" sz="6000" dirty="0" smtClean="0"/>
              <a:t> Wordsmith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49805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972514" y="654582"/>
            <a:ext cx="6766560" cy="545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5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528637" y="802187"/>
            <a:ext cx="6730721" cy="529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19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3815"/>
          </a:xfrm>
        </p:spPr>
        <p:txBody>
          <a:bodyPr/>
          <a:lstStyle/>
          <a:p>
            <a:r>
              <a:rPr lang="en-US" dirty="0" smtClean="0"/>
              <a:t>Wednesday 25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Use the words from Monday and Tuesday.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Draw a picture of what the word means.</a:t>
            </a:r>
          </a:p>
          <a:p>
            <a:pPr marL="457200" indent="-457200" algn="l">
              <a:buAutoNum type="arabicParenR"/>
            </a:pPr>
            <a:r>
              <a:rPr lang="en-US" dirty="0" smtClean="0"/>
              <a:t>Put the word in a sentence.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34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8970"/>
          </a:xfrm>
        </p:spPr>
        <p:txBody>
          <a:bodyPr/>
          <a:lstStyle/>
          <a:p>
            <a:r>
              <a:rPr lang="en-US" dirty="0" smtClean="0"/>
              <a:t>Thursday 26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Mrs</a:t>
            </a:r>
            <a:r>
              <a:rPr lang="en-US" dirty="0" smtClean="0"/>
              <a:t> Wordsmith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28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924" y="0"/>
            <a:ext cx="61501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0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Monday 23rd November</vt:lpstr>
      <vt:lpstr>PowerPoint Presentation</vt:lpstr>
      <vt:lpstr>PowerPoint Presentation</vt:lpstr>
      <vt:lpstr>Tuesday 24th November</vt:lpstr>
      <vt:lpstr>PowerPoint Presentation</vt:lpstr>
      <vt:lpstr>PowerPoint Presentation</vt:lpstr>
      <vt:lpstr>Wednesday 25th November</vt:lpstr>
      <vt:lpstr>Thursday 26th November</vt:lpstr>
      <vt:lpstr>PowerPoint Presentation</vt:lpstr>
      <vt:lpstr>PowerPoint Presentation</vt:lpstr>
      <vt:lpstr>Friday 27th November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23rd November</dc:title>
  <dc:creator>Nelly Greening</dc:creator>
  <cp:lastModifiedBy>Nelly Greening</cp:lastModifiedBy>
  <cp:revision>2</cp:revision>
  <dcterms:created xsi:type="dcterms:W3CDTF">2020-11-23T11:54:26Z</dcterms:created>
  <dcterms:modified xsi:type="dcterms:W3CDTF">2020-11-24T17:56:41Z</dcterms:modified>
</cp:coreProperties>
</file>