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964" r:id="rId2"/>
    <p:sldMasterId id="2147483973" r:id="rId3"/>
    <p:sldMasterId id="2147483978" r:id="rId4"/>
  </p:sldMasterIdLst>
  <p:notesMasterIdLst>
    <p:notesMasterId r:id="rId36"/>
  </p:notesMasterIdLst>
  <p:sldIdLst>
    <p:sldId id="603" r:id="rId5"/>
    <p:sldId id="2455" r:id="rId6"/>
    <p:sldId id="2453" r:id="rId7"/>
    <p:sldId id="2259" r:id="rId8"/>
    <p:sldId id="269" r:id="rId9"/>
    <p:sldId id="2454" r:id="rId10"/>
    <p:sldId id="1463" r:id="rId11"/>
    <p:sldId id="2417" r:id="rId12"/>
    <p:sldId id="2419" r:id="rId13"/>
    <p:sldId id="2418" r:id="rId14"/>
    <p:sldId id="2420" r:id="rId15"/>
    <p:sldId id="2421" r:id="rId16"/>
    <p:sldId id="2432" r:id="rId17"/>
    <p:sldId id="2433" r:id="rId18"/>
    <p:sldId id="2434" r:id="rId19"/>
    <p:sldId id="2435" r:id="rId20"/>
    <p:sldId id="2456" r:id="rId21"/>
    <p:sldId id="2436" r:id="rId22"/>
    <p:sldId id="2437" r:id="rId23"/>
    <p:sldId id="2438" r:id="rId24"/>
    <p:sldId id="2441" r:id="rId25"/>
    <p:sldId id="2443" r:id="rId26"/>
    <p:sldId id="2444" r:id="rId27"/>
    <p:sldId id="2445" r:id="rId28"/>
    <p:sldId id="2448" r:id="rId29"/>
    <p:sldId id="2449" r:id="rId30"/>
    <p:sldId id="2450" r:id="rId31"/>
    <p:sldId id="2451" r:id="rId32"/>
    <p:sldId id="2439" r:id="rId33"/>
    <p:sldId id="2457" r:id="rId34"/>
    <p:sldId id="2458" r:id="rId35"/>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BC2CEA-C756-0034-F59C-B216CD5D6786}" name="Faye Cheeseman" initials="FC" userId="ede99bed8c69c0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574"/>
    <a:srgbClr val="595959"/>
    <a:srgbClr val="0000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9F2375-4AD4-4837-A6C9-61A9B3E2100D}" v="1" dt="2024-12-02T16:08:54.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57" autoAdjust="0"/>
  </p:normalViewPr>
  <p:slideViewPr>
    <p:cSldViewPr snapToGrid="0">
      <p:cViewPr varScale="1">
        <p:scale>
          <a:sx n="86" d="100"/>
          <a:sy n="86" d="100"/>
        </p:scale>
        <p:origin x="56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184FB-3B58-4527-B4BE-5F947704DD75}" type="datetimeFigureOut">
              <a:rPr lang="en-GB" smtClean="0"/>
              <a:t>13/01/2025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D90BE-1D2B-498A-A277-8D1E0EACCB40}" type="slidenum">
              <a:rPr lang="en-GB" smtClean="0"/>
              <a:t>‹#›</a:t>
            </a:fld>
            <a:endParaRPr lang="en-GB"/>
          </a:p>
        </p:txBody>
      </p:sp>
    </p:spTree>
    <p:extLst>
      <p:ext uri="{BB962C8B-B14F-4D97-AF65-F5344CB8AC3E}">
        <p14:creationId xmlns:p14="http://schemas.microsoft.com/office/powerpoint/2010/main" val="121878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t>
            </a:r>
          </a:p>
        </p:txBody>
      </p:sp>
      <p:sp>
        <p:nvSpPr>
          <p:cNvPr id="4" name="Slide Number Placeholder 3"/>
          <p:cNvSpPr>
            <a:spLocks noGrp="1"/>
          </p:cNvSpPr>
          <p:nvPr>
            <p:ph type="sldNum" sz="quarter" idx="10"/>
          </p:nvPr>
        </p:nvSpPr>
        <p:spPr/>
        <p:txBody>
          <a:bodyPr/>
          <a:lstStyle/>
          <a:p>
            <a:fld id="{33DBD471-B5D7-408A-99D5-13B95BAEB81F}" type="slidenum">
              <a:rPr lang="en-GB" smtClean="0"/>
              <a:t>1</a:t>
            </a:fld>
            <a:endParaRPr lang="en-GB"/>
          </a:p>
        </p:txBody>
      </p:sp>
    </p:spTree>
    <p:extLst>
      <p:ext uri="{BB962C8B-B14F-4D97-AF65-F5344CB8AC3E}">
        <p14:creationId xmlns:p14="http://schemas.microsoft.com/office/powerpoint/2010/main" val="932114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ones would you confidently say that you know? How about your child? </a:t>
            </a:r>
          </a:p>
        </p:txBody>
      </p:sp>
      <p:sp>
        <p:nvSpPr>
          <p:cNvPr id="4" name="Slide Number Placeholder 3"/>
          <p:cNvSpPr>
            <a:spLocks noGrp="1"/>
          </p:cNvSpPr>
          <p:nvPr>
            <p:ph type="sldNum" sz="quarter" idx="5"/>
          </p:nvPr>
        </p:nvSpPr>
        <p:spPr/>
        <p:txBody>
          <a:bodyPr/>
          <a:lstStyle/>
          <a:p>
            <a:fld id="{5A7D90BE-1D2B-498A-A277-8D1E0EACCB40}" type="slidenum">
              <a:rPr lang="en-GB" smtClean="0"/>
              <a:t>12</a:t>
            </a:fld>
            <a:endParaRPr lang="en-GB"/>
          </a:p>
        </p:txBody>
      </p:sp>
    </p:spTree>
    <p:extLst>
      <p:ext uri="{BB962C8B-B14F-4D97-AF65-F5344CB8AC3E}">
        <p14:creationId xmlns:p14="http://schemas.microsoft.com/office/powerpoint/2010/main" val="110485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1 times table should not need to be learnt but we do make sure that all pupils understand what it means to multiply by 1. </a:t>
            </a:r>
          </a:p>
        </p:txBody>
      </p:sp>
      <p:sp>
        <p:nvSpPr>
          <p:cNvPr id="4" name="Slide Number Placeholder 3"/>
          <p:cNvSpPr>
            <a:spLocks noGrp="1"/>
          </p:cNvSpPr>
          <p:nvPr>
            <p:ph type="sldNum" sz="quarter" idx="5"/>
          </p:nvPr>
        </p:nvSpPr>
        <p:spPr/>
        <p:txBody>
          <a:bodyPr/>
          <a:lstStyle/>
          <a:p>
            <a:fld id="{5A7D90BE-1D2B-498A-A277-8D1E0EACCB40}" type="slidenum">
              <a:rPr lang="en-GB" smtClean="0"/>
              <a:t>13</a:t>
            </a:fld>
            <a:endParaRPr lang="en-GB"/>
          </a:p>
        </p:txBody>
      </p:sp>
    </p:spTree>
    <p:extLst>
      <p:ext uri="{BB962C8B-B14F-4D97-AF65-F5344CB8AC3E}">
        <p14:creationId xmlns:p14="http://schemas.microsoft.com/office/powerpoint/2010/main" val="2435583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10s times table should already be secure as well!</a:t>
            </a:r>
          </a:p>
        </p:txBody>
      </p:sp>
      <p:sp>
        <p:nvSpPr>
          <p:cNvPr id="4" name="Slide Number Placeholder 3"/>
          <p:cNvSpPr>
            <a:spLocks noGrp="1"/>
          </p:cNvSpPr>
          <p:nvPr>
            <p:ph type="sldNum" sz="quarter" idx="5"/>
          </p:nvPr>
        </p:nvSpPr>
        <p:spPr/>
        <p:txBody>
          <a:bodyPr/>
          <a:lstStyle/>
          <a:p>
            <a:fld id="{5A7D90BE-1D2B-498A-A277-8D1E0EACCB40}" type="slidenum">
              <a:rPr lang="en-GB" smtClean="0"/>
              <a:t>14</a:t>
            </a:fld>
            <a:endParaRPr lang="en-GB"/>
          </a:p>
        </p:txBody>
      </p:sp>
    </p:spTree>
    <p:extLst>
      <p:ext uri="{BB962C8B-B14F-4D97-AF65-F5344CB8AC3E}">
        <p14:creationId xmlns:p14="http://schemas.microsoft.com/office/powerpoint/2010/main" val="4214268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we look at the 11 and 12s as these too can be easy to know. </a:t>
            </a:r>
          </a:p>
        </p:txBody>
      </p:sp>
      <p:sp>
        <p:nvSpPr>
          <p:cNvPr id="4" name="Slide Number Placeholder 3"/>
          <p:cNvSpPr>
            <a:spLocks noGrp="1"/>
          </p:cNvSpPr>
          <p:nvPr>
            <p:ph type="sldNum" sz="quarter" idx="5"/>
          </p:nvPr>
        </p:nvSpPr>
        <p:spPr/>
        <p:txBody>
          <a:bodyPr/>
          <a:lstStyle/>
          <a:p>
            <a:fld id="{5A7D90BE-1D2B-498A-A277-8D1E0EACCB40}" type="slidenum">
              <a:rPr lang="en-GB" smtClean="0"/>
              <a:t>15</a:t>
            </a:fld>
            <a:endParaRPr lang="en-GB"/>
          </a:p>
        </p:txBody>
      </p:sp>
    </p:spTree>
    <p:extLst>
      <p:ext uri="{BB962C8B-B14F-4D97-AF65-F5344CB8AC3E}">
        <p14:creationId xmlns:p14="http://schemas.microsoft.com/office/powerpoint/2010/main" val="3513814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2 is a factor, we look at doubling – these facts should also be secure , but we spend time looking at them to make sure. </a:t>
            </a:r>
          </a:p>
        </p:txBody>
      </p:sp>
      <p:sp>
        <p:nvSpPr>
          <p:cNvPr id="4" name="Slide Number Placeholder 3"/>
          <p:cNvSpPr>
            <a:spLocks noGrp="1"/>
          </p:cNvSpPr>
          <p:nvPr>
            <p:ph type="sldNum" sz="quarter" idx="5"/>
          </p:nvPr>
        </p:nvSpPr>
        <p:spPr/>
        <p:txBody>
          <a:bodyPr/>
          <a:lstStyle/>
          <a:p>
            <a:fld id="{5A7D90BE-1D2B-498A-A277-8D1E0EACCB40}" type="slidenum">
              <a:rPr lang="en-GB" smtClean="0"/>
              <a:t>16</a:t>
            </a:fld>
            <a:endParaRPr lang="en-GB"/>
          </a:p>
        </p:txBody>
      </p:sp>
    </p:spTree>
    <p:extLst>
      <p:ext uri="{BB962C8B-B14F-4D97-AF65-F5344CB8AC3E}">
        <p14:creationId xmlns:p14="http://schemas.microsoft.com/office/powerpoint/2010/main" val="1014180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facts with 1, 2 and 10 as a factor need to be secure as do the square facts where the factors are the same. </a:t>
            </a:r>
          </a:p>
        </p:txBody>
      </p:sp>
      <p:sp>
        <p:nvSpPr>
          <p:cNvPr id="4" name="Slide Number Placeholder 3"/>
          <p:cNvSpPr>
            <a:spLocks noGrp="1"/>
          </p:cNvSpPr>
          <p:nvPr>
            <p:ph type="sldNum" sz="quarter" idx="5"/>
          </p:nvPr>
        </p:nvSpPr>
        <p:spPr/>
        <p:txBody>
          <a:bodyPr/>
          <a:lstStyle/>
          <a:p>
            <a:fld id="{5A7D90BE-1D2B-498A-A277-8D1E0EACCB40}" type="slidenum">
              <a:rPr lang="en-GB" smtClean="0"/>
              <a:t>17</a:t>
            </a:fld>
            <a:endParaRPr lang="en-GB"/>
          </a:p>
        </p:txBody>
      </p:sp>
    </p:spTree>
    <p:extLst>
      <p:ext uri="{BB962C8B-B14F-4D97-AF65-F5344CB8AC3E}">
        <p14:creationId xmlns:p14="http://schemas.microsoft.com/office/powerpoint/2010/main" val="140803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21 facts that  we look at as focus facts within Going for Gold. </a:t>
            </a:r>
          </a:p>
        </p:txBody>
      </p:sp>
      <p:sp>
        <p:nvSpPr>
          <p:cNvPr id="4" name="Slide Number Placeholder 3"/>
          <p:cNvSpPr>
            <a:spLocks noGrp="1"/>
          </p:cNvSpPr>
          <p:nvPr>
            <p:ph type="sldNum" sz="quarter" idx="5"/>
          </p:nvPr>
        </p:nvSpPr>
        <p:spPr/>
        <p:txBody>
          <a:bodyPr/>
          <a:lstStyle/>
          <a:p>
            <a:fld id="{5A7D90BE-1D2B-498A-A277-8D1E0EACCB40}" type="slidenum">
              <a:rPr lang="en-GB" smtClean="0"/>
              <a:t>18</a:t>
            </a:fld>
            <a:endParaRPr lang="en-GB"/>
          </a:p>
        </p:txBody>
      </p:sp>
    </p:spTree>
    <p:extLst>
      <p:ext uri="{BB962C8B-B14F-4D97-AF65-F5344CB8AC3E}">
        <p14:creationId xmlns:p14="http://schemas.microsoft.com/office/powerpoint/2010/main" val="1671998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two facts are looked at each week. See the information sheet to see when and which facts are the focus facts </a:t>
            </a:r>
          </a:p>
        </p:txBody>
      </p:sp>
      <p:sp>
        <p:nvSpPr>
          <p:cNvPr id="4" name="Slide Number Placeholder 3"/>
          <p:cNvSpPr>
            <a:spLocks noGrp="1"/>
          </p:cNvSpPr>
          <p:nvPr>
            <p:ph type="sldNum" sz="quarter" idx="5"/>
          </p:nvPr>
        </p:nvSpPr>
        <p:spPr/>
        <p:txBody>
          <a:bodyPr/>
          <a:lstStyle/>
          <a:p>
            <a:fld id="{5A7D90BE-1D2B-498A-A277-8D1E0EACCB40}" type="slidenum">
              <a:rPr lang="en-GB" smtClean="0"/>
              <a:t>19</a:t>
            </a:fld>
            <a:endParaRPr lang="en-GB"/>
          </a:p>
        </p:txBody>
      </p:sp>
    </p:spTree>
    <p:extLst>
      <p:ext uri="{BB962C8B-B14F-4D97-AF65-F5344CB8AC3E}">
        <p14:creationId xmlns:p14="http://schemas.microsoft.com/office/powerpoint/2010/main" val="927296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make sure pupils understand the relationship between the factors and the product. The programme is not just about retrieval of facts but in understanding the multiplicative relationship. </a:t>
            </a:r>
          </a:p>
        </p:txBody>
      </p:sp>
      <p:sp>
        <p:nvSpPr>
          <p:cNvPr id="4" name="Slide Number Placeholder 3"/>
          <p:cNvSpPr>
            <a:spLocks noGrp="1"/>
          </p:cNvSpPr>
          <p:nvPr>
            <p:ph type="sldNum" sz="quarter" idx="5"/>
          </p:nvPr>
        </p:nvSpPr>
        <p:spPr/>
        <p:txBody>
          <a:bodyPr/>
          <a:lstStyle/>
          <a:p>
            <a:fld id="{5A7D90BE-1D2B-498A-A277-8D1E0EACCB40}" type="slidenum">
              <a:rPr lang="en-GB" smtClean="0"/>
              <a:t>21</a:t>
            </a:fld>
            <a:endParaRPr lang="en-GB"/>
          </a:p>
        </p:txBody>
      </p:sp>
    </p:spTree>
    <p:extLst>
      <p:ext uri="{BB962C8B-B14F-4D97-AF65-F5344CB8AC3E}">
        <p14:creationId xmlns:p14="http://schemas.microsoft.com/office/powerpoint/2010/main" val="2635663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representations to support pupils to see the maths. </a:t>
            </a:r>
          </a:p>
        </p:txBody>
      </p:sp>
      <p:sp>
        <p:nvSpPr>
          <p:cNvPr id="4" name="Slide Number Placeholder 3"/>
          <p:cNvSpPr>
            <a:spLocks noGrp="1"/>
          </p:cNvSpPr>
          <p:nvPr>
            <p:ph type="sldNum" sz="quarter" idx="5"/>
          </p:nvPr>
        </p:nvSpPr>
        <p:spPr/>
        <p:txBody>
          <a:bodyPr/>
          <a:lstStyle/>
          <a:p>
            <a:fld id="{5A7D90BE-1D2B-498A-A277-8D1E0EACCB40}" type="slidenum">
              <a:rPr lang="en-GB" smtClean="0"/>
              <a:t>22</a:t>
            </a:fld>
            <a:endParaRPr lang="en-GB"/>
          </a:p>
        </p:txBody>
      </p:sp>
    </p:spTree>
    <p:extLst>
      <p:ext uri="{BB962C8B-B14F-4D97-AF65-F5344CB8AC3E}">
        <p14:creationId xmlns:p14="http://schemas.microsoft.com/office/powerpoint/2010/main" val="54492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the scene and get some reflection about their own learning experiences. For pupils that do not know their tables facts –they end up doing the more complicated maths because they have to work out the fact as well as the question that it is applied to. </a:t>
            </a:r>
          </a:p>
        </p:txBody>
      </p:sp>
      <p:sp>
        <p:nvSpPr>
          <p:cNvPr id="4" name="Slide Number Placeholder 3"/>
          <p:cNvSpPr>
            <a:spLocks noGrp="1"/>
          </p:cNvSpPr>
          <p:nvPr>
            <p:ph type="sldNum" sz="quarter" idx="5"/>
          </p:nvPr>
        </p:nvSpPr>
        <p:spPr/>
        <p:txBody>
          <a:bodyPr/>
          <a:lstStyle/>
          <a:p>
            <a:fld id="{5A7D90BE-1D2B-498A-A277-8D1E0EACCB40}" type="slidenum">
              <a:rPr lang="en-GB" smtClean="0"/>
              <a:t>2</a:t>
            </a:fld>
            <a:endParaRPr lang="en-GB"/>
          </a:p>
        </p:txBody>
      </p:sp>
    </p:spTree>
    <p:extLst>
      <p:ext uri="{BB962C8B-B14F-4D97-AF65-F5344CB8AC3E}">
        <p14:creationId xmlns:p14="http://schemas.microsoft.com/office/powerpoint/2010/main" val="416253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ask pupils to write expressions an equations to make sense of the numbers. </a:t>
            </a:r>
          </a:p>
        </p:txBody>
      </p:sp>
      <p:sp>
        <p:nvSpPr>
          <p:cNvPr id="4" name="Slide Number Placeholder 3"/>
          <p:cNvSpPr>
            <a:spLocks noGrp="1"/>
          </p:cNvSpPr>
          <p:nvPr>
            <p:ph type="sldNum" sz="quarter" idx="5"/>
          </p:nvPr>
        </p:nvSpPr>
        <p:spPr/>
        <p:txBody>
          <a:bodyPr/>
          <a:lstStyle/>
          <a:p>
            <a:fld id="{5A7D90BE-1D2B-498A-A277-8D1E0EACCB40}" type="slidenum">
              <a:rPr lang="en-GB" smtClean="0"/>
              <a:t>23</a:t>
            </a:fld>
            <a:endParaRPr lang="en-GB"/>
          </a:p>
        </p:txBody>
      </p:sp>
    </p:spTree>
    <p:extLst>
      <p:ext uri="{BB962C8B-B14F-4D97-AF65-F5344CB8AC3E}">
        <p14:creationId xmlns:p14="http://schemas.microsoft.com/office/powerpoint/2010/main" val="2731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learn maths by reasoning – we encourage lots of talk in our sessions. </a:t>
            </a:r>
          </a:p>
        </p:txBody>
      </p:sp>
      <p:sp>
        <p:nvSpPr>
          <p:cNvPr id="4" name="Slide Number Placeholder 3"/>
          <p:cNvSpPr>
            <a:spLocks noGrp="1"/>
          </p:cNvSpPr>
          <p:nvPr>
            <p:ph type="sldNum" sz="quarter" idx="5"/>
          </p:nvPr>
        </p:nvSpPr>
        <p:spPr/>
        <p:txBody>
          <a:bodyPr/>
          <a:lstStyle/>
          <a:p>
            <a:fld id="{5A7D90BE-1D2B-498A-A277-8D1E0EACCB40}" type="slidenum">
              <a:rPr lang="en-GB" smtClean="0"/>
              <a:t>25</a:t>
            </a:fld>
            <a:endParaRPr lang="en-GB"/>
          </a:p>
        </p:txBody>
      </p:sp>
    </p:spTree>
    <p:extLst>
      <p:ext uri="{BB962C8B-B14F-4D97-AF65-F5344CB8AC3E}">
        <p14:creationId xmlns:p14="http://schemas.microsoft.com/office/powerpoint/2010/main" val="3200671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gestures to support us to remember the facts. You might want to engage the adults in using gestures for this fact. </a:t>
            </a:r>
          </a:p>
        </p:txBody>
      </p:sp>
      <p:sp>
        <p:nvSpPr>
          <p:cNvPr id="4" name="Slide Number Placeholder 3"/>
          <p:cNvSpPr>
            <a:spLocks noGrp="1"/>
          </p:cNvSpPr>
          <p:nvPr>
            <p:ph type="sldNum" sz="quarter" idx="5"/>
          </p:nvPr>
        </p:nvSpPr>
        <p:spPr/>
        <p:txBody>
          <a:bodyPr/>
          <a:lstStyle/>
          <a:p>
            <a:fld id="{5A7D90BE-1D2B-498A-A277-8D1E0EACCB40}" type="slidenum">
              <a:rPr lang="en-GB" smtClean="0"/>
              <a:t>27</a:t>
            </a:fld>
            <a:endParaRPr lang="en-GB"/>
          </a:p>
        </p:txBody>
      </p:sp>
    </p:spTree>
    <p:extLst>
      <p:ext uri="{BB962C8B-B14F-4D97-AF65-F5344CB8AC3E}">
        <p14:creationId xmlns:p14="http://schemas.microsoft.com/office/powerpoint/2010/main" val="2520515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7D90BE-1D2B-498A-A277-8D1E0EACCB40}" type="slidenum">
              <a:rPr lang="en-GB" smtClean="0"/>
              <a:t>31</a:t>
            </a:fld>
            <a:endParaRPr lang="en-GB"/>
          </a:p>
        </p:txBody>
      </p:sp>
    </p:spTree>
    <p:extLst>
      <p:ext uri="{BB962C8B-B14F-4D97-AF65-F5344CB8AC3E}">
        <p14:creationId xmlns:p14="http://schemas.microsoft.com/office/powerpoint/2010/main" val="1875489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Stress ALL pupils – there are no exceptions. </a:t>
            </a:r>
          </a:p>
        </p:txBody>
      </p:sp>
      <p:sp>
        <p:nvSpPr>
          <p:cNvPr id="4" name="Slide Number Placeholder 3"/>
          <p:cNvSpPr>
            <a:spLocks noGrp="1"/>
          </p:cNvSpPr>
          <p:nvPr>
            <p:ph type="sldNum" sz="quarter" idx="5"/>
          </p:nvPr>
        </p:nvSpPr>
        <p:spPr/>
        <p:txBody>
          <a:bodyPr/>
          <a:lstStyle/>
          <a:p>
            <a:fld id="{5A7D90BE-1D2B-498A-A277-8D1E0EACCB40}" type="slidenum">
              <a:rPr lang="en-GB" smtClean="0"/>
              <a:t>3</a:t>
            </a:fld>
            <a:endParaRPr lang="en-GB"/>
          </a:p>
        </p:txBody>
      </p:sp>
    </p:spTree>
    <p:extLst>
      <p:ext uri="{BB962C8B-B14F-4D97-AF65-F5344CB8AC3E}">
        <p14:creationId xmlns:p14="http://schemas.microsoft.com/office/powerpoint/2010/main" val="1223416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 pupil struggles with retrieval – products are only there because derivation is the only strategy will not support them in the long term.</a:t>
            </a:r>
          </a:p>
          <a:p>
            <a:r>
              <a:rPr lang="en-GB" dirty="0"/>
              <a:t>If you skip count for example, it takes time, and you are not seeing the relationship between the factors and the product.  </a:t>
            </a:r>
          </a:p>
          <a:p>
            <a:r>
              <a:rPr lang="en-GB" dirty="0"/>
              <a:t>You could find it more difficult to make connections to division, to fractions, to ratio – all aspects that are part of the maths curriculum in KS2.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41944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Summarise – your brain can focus on the maths problem rather than working out a fact that is needed within it. </a:t>
            </a:r>
          </a:p>
        </p:txBody>
      </p:sp>
      <p:sp>
        <p:nvSpPr>
          <p:cNvPr id="4" name="Slide Number Placeholder 3"/>
          <p:cNvSpPr>
            <a:spLocks noGrp="1"/>
          </p:cNvSpPr>
          <p:nvPr>
            <p:ph type="sldNum" sz="quarter" idx="5"/>
          </p:nvPr>
        </p:nvSpPr>
        <p:spPr/>
        <p:txBody>
          <a:bodyPr/>
          <a:lstStyle/>
          <a:p>
            <a:fld id="{5A7D90BE-1D2B-498A-A277-8D1E0EACCB40}" type="slidenum">
              <a:rPr lang="en-GB" smtClean="0"/>
              <a:t>5</a:t>
            </a:fld>
            <a:endParaRPr lang="en-GB"/>
          </a:p>
        </p:txBody>
      </p:sp>
    </p:spTree>
    <p:extLst>
      <p:ext uri="{BB962C8B-B14F-4D97-AF65-F5344CB8AC3E}">
        <p14:creationId xmlns:p14="http://schemas.microsoft.com/office/powerpoint/2010/main" val="306699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will say that their child already has learnt their tables – say that this programme will support them to secure facts in a random order.  </a:t>
            </a:r>
          </a:p>
        </p:txBody>
      </p:sp>
      <p:sp>
        <p:nvSpPr>
          <p:cNvPr id="4" name="Slide Number Placeholder 3"/>
          <p:cNvSpPr>
            <a:spLocks noGrp="1"/>
          </p:cNvSpPr>
          <p:nvPr>
            <p:ph type="sldNum" sz="quarter" idx="5"/>
          </p:nvPr>
        </p:nvSpPr>
        <p:spPr/>
        <p:txBody>
          <a:bodyPr/>
          <a:lstStyle/>
          <a:p>
            <a:fld id="{5A7D90BE-1D2B-498A-A277-8D1E0EACCB40}" type="slidenum">
              <a:rPr lang="en-GB" smtClean="0"/>
              <a:t>6</a:t>
            </a:fld>
            <a:endParaRPr lang="en-GB"/>
          </a:p>
        </p:txBody>
      </p:sp>
    </p:spTree>
    <p:extLst>
      <p:ext uri="{BB962C8B-B14F-4D97-AF65-F5344CB8AC3E}">
        <p14:creationId xmlns:p14="http://schemas.microsoft.com/office/powerpoint/2010/main" val="221983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slide from the materials – we do not need to learn all of these! </a:t>
            </a:r>
          </a:p>
        </p:txBody>
      </p:sp>
      <p:sp>
        <p:nvSpPr>
          <p:cNvPr id="4" name="Slide Number Placeholder 3"/>
          <p:cNvSpPr>
            <a:spLocks noGrp="1"/>
          </p:cNvSpPr>
          <p:nvPr>
            <p:ph type="sldNum" sz="quarter" idx="5"/>
          </p:nvPr>
        </p:nvSpPr>
        <p:spPr/>
        <p:txBody>
          <a:bodyPr/>
          <a:lstStyle/>
          <a:p>
            <a:fld id="{5A7D90BE-1D2B-498A-A277-8D1E0EACCB40}" type="slidenum">
              <a:rPr lang="en-GB" smtClean="0"/>
              <a:t>8</a:t>
            </a:fld>
            <a:endParaRPr lang="en-GB"/>
          </a:p>
        </p:txBody>
      </p:sp>
    </p:spTree>
    <p:extLst>
      <p:ext uri="{BB962C8B-B14F-4D97-AF65-F5344CB8AC3E}">
        <p14:creationId xmlns:p14="http://schemas.microsoft.com/office/powerpoint/2010/main" val="1533495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same product – the factors are written in a different order. </a:t>
            </a:r>
          </a:p>
        </p:txBody>
      </p:sp>
      <p:sp>
        <p:nvSpPr>
          <p:cNvPr id="4" name="Slide Number Placeholder 3"/>
          <p:cNvSpPr>
            <a:spLocks noGrp="1"/>
          </p:cNvSpPr>
          <p:nvPr>
            <p:ph type="sldNum" sz="quarter" idx="5"/>
          </p:nvPr>
        </p:nvSpPr>
        <p:spPr/>
        <p:txBody>
          <a:bodyPr/>
          <a:lstStyle/>
          <a:p>
            <a:fld id="{5A7D90BE-1D2B-498A-A277-8D1E0EACCB40}" type="slidenum">
              <a:rPr lang="en-GB" smtClean="0"/>
              <a:t>9</a:t>
            </a:fld>
            <a:endParaRPr lang="en-GB"/>
          </a:p>
        </p:txBody>
      </p:sp>
    </p:spTree>
    <p:extLst>
      <p:ext uri="{BB962C8B-B14F-4D97-AF65-F5344CB8AC3E}">
        <p14:creationId xmlns:p14="http://schemas.microsoft.com/office/powerpoint/2010/main" val="1620114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still too many to learn!</a:t>
            </a:r>
          </a:p>
        </p:txBody>
      </p:sp>
      <p:sp>
        <p:nvSpPr>
          <p:cNvPr id="4" name="Slide Number Placeholder 3"/>
          <p:cNvSpPr>
            <a:spLocks noGrp="1"/>
          </p:cNvSpPr>
          <p:nvPr>
            <p:ph type="sldNum" sz="quarter" idx="5"/>
          </p:nvPr>
        </p:nvSpPr>
        <p:spPr/>
        <p:txBody>
          <a:bodyPr/>
          <a:lstStyle/>
          <a:p>
            <a:fld id="{5A7D90BE-1D2B-498A-A277-8D1E0EACCB40}" type="slidenum">
              <a:rPr lang="en-GB" smtClean="0"/>
              <a:t>11</a:t>
            </a:fld>
            <a:endParaRPr lang="en-GB"/>
          </a:p>
        </p:txBody>
      </p:sp>
    </p:spTree>
    <p:extLst>
      <p:ext uri="{BB962C8B-B14F-4D97-AF65-F5344CB8AC3E}">
        <p14:creationId xmlns:p14="http://schemas.microsoft.com/office/powerpoint/2010/main" val="3484721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0" y="476673"/>
            <a:ext cx="6553820" cy="648071"/>
          </a:xfrm>
        </p:spPr>
        <p:txBody>
          <a:bodyPr anchor="t"/>
          <a:lstStyle>
            <a:lvl1pPr>
              <a:defRPr>
                <a:solidFill>
                  <a:schemeClr val="bg1"/>
                </a:solidFill>
                <a:latin typeface="Century Gothic" panose="020B0502020202020204" pitchFamily="34" charset="0"/>
              </a:defRPr>
            </a:lvl1pPr>
          </a:lstStyle>
          <a:p>
            <a:pPr lvl="0"/>
            <a:r>
              <a:rPr lang="en-US" noProof="0"/>
              <a:t>Click to edit Master title style</a:t>
            </a:r>
            <a:endParaRPr lang="en-GB" noProof="0"/>
          </a:p>
        </p:txBody>
      </p:sp>
      <p:sp>
        <p:nvSpPr>
          <p:cNvPr id="44037" name="Rectangle 5"/>
          <p:cNvSpPr>
            <a:spLocks noGrp="1" noChangeArrowheads="1"/>
          </p:cNvSpPr>
          <p:nvPr>
            <p:ph type="subTitle" idx="1"/>
          </p:nvPr>
        </p:nvSpPr>
        <p:spPr>
          <a:xfrm>
            <a:off x="624744" y="1134431"/>
            <a:ext cx="6062463" cy="1152130"/>
          </a:xfrm>
        </p:spPr>
        <p:txBody>
          <a:bodyPr/>
          <a:lstStyle>
            <a:lvl1pPr marL="0" indent="0">
              <a:defRPr sz="2800">
                <a:solidFill>
                  <a:srgbClr val="FBF5D4"/>
                </a:solidFill>
                <a:latin typeface="Century Gothic" panose="020B0502020202020204" pitchFamily="34" charset="0"/>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5356266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52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latin typeface="+mn-lt"/>
              </a:defRPr>
            </a:lvl1pPr>
            <a:lvl2pPr marL="742950" indent="-285750">
              <a:buClr>
                <a:srgbClr val="347574"/>
              </a:buClr>
              <a:buFont typeface="Arial" panose="020B0604020202020204" pitchFamily="34" charset="0"/>
              <a:buChar char="•"/>
              <a:defRPr>
                <a:solidFill>
                  <a:srgbClr val="585858"/>
                </a:solidFill>
                <a:latin typeface="+mn-lt"/>
              </a:defRPr>
            </a:lvl2pPr>
            <a:lvl3pPr marL="1143000" indent="-228600">
              <a:buClr>
                <a:srgbClr val="347574"/>
              </a:buClr>
              <a:buFont typeface="Arial" panose="020B0604020202020204" pitchFamily="34" charset="0"/>
              <a:buChar char="•"/>
              <a:defRPr>
                <a:solidFill>
                  <a:srgbClr val="585858"/>
                </a:solidFill>
                <a:latin typeface="+mn-lt"/>
              </a:defRPr>
            </a:lvl3pPr>
            <a:lvl4pPr marL="1600200" indent="-228600">
              <a:buClr>
                <a:srgbClr val="347574"/>
              </a:buClr>
              <a:buFont typeface="Arial" panose="020B0604020202020204" pitchFamily="34" charset="0"/>
              <a:buChar char="•"/>
              <a:defRPr>
                <a:solidFill>
                  <a:srgbClr val="585858"/>
                </a:solidFill>
                <a:latin typeface="+mn-lt"/>
              </a:defRPr>
            </a:lvl4pPr>
            <a:lvl5pPr marL="2057400" indent="-228600">
              <a:buClr>
                <a:srgbClr val="347574"/>
              </a:buClr>
              <a:buFont typeface="Arial" panose="020B0604020202020204" pitchFamily="34" charset="0"/>
              <a:buChar char="•"/>
              <a:defRPr>
                <a:solidFill>
                  <a:srgbClr val="58585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97827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0023A-2763-4753-BBEA-2F9AE85393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2" y="1556792"/>
            <a:ext cx="5390388" cy="3888433"/>
          </a:xfrm>
        </p:spPr>
        <p:txBody>
          <a:bodyPr/>
          <a:lstStyle>
            <a:lvl1pPr>
              <a:defRPr sz="2800">
                <a:solidFill>
                  <a:srgbClr val="585858"/>
                </a:solidFill>
                <a:latin typeface="+mn-lt"/>
              </a:defRPr>
            </a:lvl1pPr>
            <a:lvl2pPr marL="742950" indent="-285750">
              <a:buClr>
                <a:srgbClr val="347574"/>
              </a:buClr>
              <a:buFont typeface="Arial" panose="020B0604020202020204" pitchFamily="34" charset="0"/>
              <a:buChar char="•"/>
              <a:defRPr sz="2400">
                <a:solidFill>
                  <a:srgbClr val="585858"/>
                </a:solidFill>
                <a:latin typeface="+mn-lt"/>
              </a:defRPr>
            </a:lvl2pPr>
            <a:lvl3pPr marL="1143000" indent="-228600">
              <a:buClr>
                <a:srgbClr val="347574"/>
              </a:buClr>
              <a:buFont typeface="Arial" panose="020B0604020202020204" pitchFamily="34" charset="0"/>
              <a:buChar char="•"/>
              <a:defRPr sz="2000">
                <a:solidFill>
                  <a:srgbClr val="585858"/>
                </a:solidFill>
                <a:latin typeface="+mn-lt"/>
              </a:defRPr>
            </a:lvl3pPr>
            <a:lvl4pPr marL="1600200" indent="-228600">
              <a:buClr>
                <a:srgbClr val="347574"/>
              </a:buClr>
              <a:buFont typeface="Arial" panose="020B0604020202020204" pitchFamily="34" charset="0"/>
              <a:buChar char="•"/>
              <a:defRPr sz="1800">
                <a:solidFill>
                  <a:srgbClr val="585858"/>
                </a:solidFill>
                <a:latin typeface="+mn-lt"/>
              </a:defRPr>
            </a:lvl4pPr>
            <a:lvl5pPr marL="2057400" indent="-228600">
              <a:buClr>
                <a:srgbClr val="347574"/>
              </a:buClr>
              <a:buFont typeface="Arial" panose="020B0604020202020204" pitchFamily="34" charset="0"/>
              <a:buChar char="•"/>
              <a:defRPr sz="1800">
                <a:solidFill>
                  <a:srgbClr val="585858"/>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0" y="1556792"/>
            <a:ext cx="5390389" cy="3888433"/>
          </a:xfrm>
        </p:spPr>
        <p:txBody>
          <a:bodyPr/>
          <a:lstStyle>
            <a:lvl1pPr>
              <a:defRPr sz="2800">
                <a:solidFill>
                  <a:srgbClr val="585858"/>
                </a:solidFill>
                <a:latin typeface="+mn-lt"/>
              </a:defRPr>
            </a:lvl1pPr>
            <a:lvl2pPr marL="742950" indent="-285750">
              <a:buClr>
                <a:srgbClr val="347574"/>
              </a:buClr>
              <a:buFont typeface="Arial" panose="020B0604020202020204" pitchFamily="34" charset="0"/>
              <a:buChar char="•"/>
              <a:defRPr sz="2400">
                <a:solidFill>
                  <a:srgbClr val="585858"/>
                </a:solidFill>
                <a:latin typeface="+mn-lt"/>
              </a:defRPr>
            </a:lvl2pPr>
            <a:lvl3pPr marL="1143000" indent="-228600">
              <a:buClr>
                <a:srgbClr val="347574"/>
              </a:buClr>
              <a:buFont typeface="Arial" panose="020B0604020202020204" pitchFamily="34" charset="0"/>
              <a:buChar char="•"/>
              <a:defRPr sz="2000">
                <a:solidFill>
                  <a:srgbClr val="585858"/>
                </a:solidFill>
                <a:latin typeface="+mn-lt"/>
              </a:defRPr>
            </a:lvl3pPr>
            <a:lvl4pPr marL="1600200" indent="-228600">
              <a:buClr>
                <a:srgbClr val="347574"/>
              </a:buClr>
              <a:buFont typeface="Arial" panose="020B0604020202020204" pitchFamily="34" charset="0"/>
              <a:buChar char="•"/>
              <a:defRPr sz="1800">
                <a:solidFill>
                  <a:srgbClr val="585858"/>
                </a:solidFill>
                <a:latin typeface="+mn-lt"/>
              </a:defRPr>
            </a:lvl4pPr>
            <a:lvl5pPr marL="2057400" indent="-228600">
              <a:buClr>
                <a:srgbClr val="347574"/>
              </a:buClr>
              <a:buFont typeface="Arial" panose="020B0604020202020204" pitchFamily="34" charset="0"/>
              <a:buChar char="•"/>
              <a:defRPr sz="1800">
                <a:solidFill>
                  <a:srgbClr val="585858"/>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a:t>Click to edit Master title style</a:t>
            </a:r>
            <a:endParaRPr lang="en-GB"/>
          </a:p>
        </p:txBody>
      </p:sp>
    </p:spTree>
    <p:extLst>
      <p:ext uri="{BB962C8B-B14F-4D97-AF65-F5344CB8AC3E}">
        <p14:creationId xmlns:p14="http://schemas.microsoft.com/office/powerpoint/2010/main" val="3020550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7213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4123895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hasCustomPrompt="1"/>
          </p:nvPr>
        </p:nvSpPr>
        <p:spPr>
          <a:xfrm>
            <a:off x="622301" y="476673"/>
            <a:ext cx="6049764" cy="648071"/>
          </a:xfrm>
        </p:spPr>
        <p:txBody>
          <a:bodyPr anchor="t"/>
          <a:lstStyle>
            <a:lvl1pPr>
              <a:defRPr>
                <a:solidFill>
                  <a:schemeClr val="bg1"/>
                </a:solidFill>
                <a:latin typeface="Century Gothic" panose="020B0502020202020204" pitchFamily="34" charset="0"/>
              </a:defRPr>
            </a:lvl1pPr>
          </a:lstStyle>
          <a:p>
            <a:pPr lvl="0"/>
            <a:r>
              <a:rPr lang="en-GB" noProof="0"/>
              <a:t>Thank you</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54553096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7163964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609402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999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a:xfrm>
            <a:off x="8610600" y="6356350"/>
            <a:ext cx="2743200" cy="365125"/>
          </a:xfrm>
          <a:prstGeom prst="rect">
            <a:avLst/>
          </a:prstGeom>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TextBox 2">
            <a:extLst>
              <a:ext uri="{FF2B5EF4-FFF2-40B4-BE49-F238E27FC236}">
                <a16:creationId xmlns:a16="http://schemas.microsoft.com/office/drawing/2014/main" id="{4A9264C3-39D8-E123-9F1B-18FC90463D1A}"/>
              </a:ext>
            </a:extLst>
          </p:cNvPr>
          <p:cNvSpPr txBox="1"/>
          <p:nvPr userDrawn="1"/>
        </p:nvSpPr>
        <p:spPr>
          <a:xfrm>
            <a:off x="7527850" y="6497641"/>
            <a:ext cx="4582667" cy="276999"/>
          </a:xfrm>
          <a:prstGeom prst="rect">
            <a:avLst/>
          </a:prstGeom>
          <a:noFill/>
        </p:spPr>
        <p:txBody>
          <a:bodyPr wrap="square">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at Key Stage 2; 2023/24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301588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865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8043167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725215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5213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a:xfrm>
            <a:off x="8610600" y="6356350"/>
            <a:ext cx="2743200" cy="365125"/>
          </a:xfrm>
          <a:prstGeom prst="rect">
            <a:avLst/>
          </a:prstGeom>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TextBox 2">
            <a:extLst>
              <a:ext uri="{FF2B5EF4-FFF2-40B4-BE49-F238E27FC236}">
                <a16:creationId xmlns:a16="http://schemas.microsoft.com/office/drawing/2014/main" id="{7C94C6EF-53E1-4175-066C-BA6951CA6991}"/>
              </a:ext>
            </a:extLst>
          </p:cNvPr>
          <p:cNvSpPr txBox="1"/>
          <p:nvPr userDrawn="1"/>
        </p:nvSpPr>
        <p:spPr>
          <a:xfrm>
            <a:off x="7527850" y="6497641"/>
            <a:ext cx="4582667" cy="276999"/>
          </a:xfrm>
          <a:prstGeom prst="rect">
            <a:avLst/>
          </a:prstGeom>
          <a:noFill/>
        </p:spPr>
        <p:txBody>
          <a:bodyPr wrap="square">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at Key Stage 2; 2023/24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535915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7431048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latin typeface="+mn-lt"/>
              </a:defRPr>
            </a:lvl1pPr>
            <a:lvl2pPr marL="742950" indent="-285750">
              <a:buClr>
                <a:srgbClr val="347574"/>
              </a:buClr>
              <a:buFont typeface="Arial" panose="020B0604020202020204" pitchFamily="34" charset="0"/>
              <a:buChar char="•"/>
              <a:defRPr>
                <a:solidFill>
                  <a:srgbClr val="585858"/>
                </a:solidFill>
                <a:latin typeface="+mn-lt"/>
              </a:defRPr>
            </a:lvl2pPr>
            <a:lvl3pPr marL="1143000" indent="-228600">
              <a:buClr>
                <a:srgbClr val="347574"/>
              </a:buClr>
              <a:buFont typeface="Arial" panose="020B0604020202020204" pitchFamily="34" charset="0"/>
              <a:buChar char="•"/>
              <a:defRPr>
                <a:solidFill>
                  <a:srgbClr val="585858"/>
                </a:solidFill>
                <a:latin typeface="+mn-lt"/>
              </a:defRPr>
            </a:lvl3pPr>
            <a:lvl4pPr marL="1600200" indent="-228600">
              <a:buClr>
                <a:srgbClr val="347574"/>
              </a:buClr>
              <a:buFont typeface="Arial" panose="020B0604020202020204" pitchFamily="34" charset="0"/>
              <a:buChar char="•"/>
              <a:defRPr>
                <a:solidFill>
                  <a:srgbClr val="585858"/>
                </a:solidFill>
                <a:latin typeface="+mn-lt"/>
              </a:defRPr>
            </a:lvl4pPr>
            <a:lvl5pPr marL="2057400" indent="-228600">
              <a:buClr>
                <a:srgbClr val="347574"/>
              </a:buClr>
              <a:buFont typeface="Arial" panose="020B0604020202020204" pitchFamily="34" charset="0"/>
              <a:buChar char="•"/>
              <a:defRPr>
                <a:solidFill>
                  <a:srgbClr val="58585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76800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0023A-2763-4753-BBEA-2F9AE85393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2" y="1556792"/>
            <a:ext cx="5390388" cy="3888433"/>
          </a:xfrm>
        </p:spPr>
        <p:txBody>
          <a:bodyPr/>
          <a:lstStyle>
            <a:lvl1pPr>
              <a:defRPr sz="2800">
                <a:solidFill>
                  <a:srgbClr val="585858"/>
                </a:solidFill>
                <a:latin typeface="+mn-lt"/>
              </a:defRPr>
            </a:lvl1pPr>
            <a:lvl2pPr marL="742950" indent="-285750">
              <a:buClr>
                <a:srgbClr val="347574"/>
              </a:buClr>
              <a:buFont typeface="Arial" panose="020B0604020202020204" pitchFamily="34" charset="0"/>
              <a:buChar char="•"/>
              <a:defRPr sz="2400">
                <a:solidFill>
                  <a:srgbClr val="585858"/>
                </a:solidFill>
                <a:latin typeface="+mn-lt"/>
              </a:defRPr>
            </a:lvl2pPr>
            <a:lvl3pPr marL="1143000" indent="-228600">
              <a:buClr>
                <a:srgbClr val="347574"/>
              </a:buClr>
              <a:buFont typeface="Arial" panose="020B0604020202020204" pitchFamily="34" charset="0"/>
              <a:buChar char="•"/>
              <a:defRPr sz="2000">
                <a:solidFill>
                  <a:srgbClr val="585858"/>
                </a:solidFill>
                <a:latin typeface="+mn-lt"/>
              </a:defRPr>
            </a:lvl3pPr>
            <a:lvl4pPr marL="1600200" indent="-228600">
              <a:buClr>
                <a:srgbClr val="347574"/>
              </a:buClr>
              <a:buFont typeface="Arial" panose="020B0604020202020204" pitchFamily="34" charset="0"/>
              <a:buChar char="•"/>
              <a:defRPr sz="1800">
                <a:solidFill>
                  <a:srgbClr val="585858"/>
                </a:solidFill>
                <a:latin typeface="+mn-lt"/>
              </a:defRPr>
            </a:lvl4pPr>
            <a:lvl5pPr marL="2057400" indent="-228600">
              <a:buClr>
                <a:srgbClr val="347574"/>
              </a:buClr>
              <a:buFont typeface="Arial" panose="020B0604020202020204" pitchFamily="34" charset="0"/>
              <a:buChar char="•"/>
              <a:defRPr sz="1800">
                <a:solidFill>
                  <a:srgbClr val="585858"/>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0" y="1556792"/>
            <a:ext cx="5390389" cy="3888433"/>
          </a:xfrm>
        </p:spPr>
        <p:txBody>
          <a:bodyPr/>
          <a:lstStyle>
            <a:lvl1pPr>
              <a:defRPr sz="2800">
                <a:solidFill>
                  <a:srgbClr val="585858"/>
                </a:solidFill>
                <a:latin typeface="+mn-lt"/>
              </a:defRPr>
            </a:lvl1pPr>
            <a:lvl2pPr marL="742950" indent="-285750">
              <a:buClr>
                <a:srgbClr val="347574"/>
              </a:buClr>
              <a:buFont typeface="Arial" panose="020B0604020202020204" pitchFamily="34" charset="0"/>
              <a:buChar char="•"/>
              <a:defRPr sz="2400">
                <a:solidFill>
                  <a:srgbClr val="585858"/>
                </a:solidFill>
                <a:latin typeface="+mn-lt"/>
              </a:defRPr>
            </a:lvl2pPr>
            <a:lvl3pPr marL="1143000" indent="-228600">
              <a:buClr>
                <a:srgbClr val="347574"/>
              </a:buClr>
              <a:buFont typeface="Arial" panose="020B0604020202020204" pitchFamily="34" charset="0"/>
              <a:buChar char="•"/>
              <a:defRPr sz="2000">
                <a:solidFill>
                  <a:srgbClr val="585858"/>
                </a:solidFill>
                <a:latin typeface="+mn-lt"/>
              </a:defRPr>
            </a:lvl3pPr>
            <a:lvl4pPr marL="1600200" indent="-228600">
              <a:buClr>
                <a:srgbClr val="347574"/>
              </a:buClr>
              <a:buFont typeface="Arial" panose="020B0604020202020204" pitchFamily="34" charset="0"/>
              <a:buChar char="•"/>
              <a:defRPr sz="1800">
                <a:solidFill>
                  <a:srgbClr val="585858"/>
                </a:solidFill>
                <a:latin typeface="+mn-lt"/>
              </a:defRPr>
            </a:lvl4pPr>
            <a:lvl5pPr marL="2057400" indent="-228600">
              <a:buClr>
                <a:srgbClr val="347574"/>
              </a:buClr>
              <a:buFont typeface="Arial" panose="020B0604020202020204" pitchFamily="34" charset="0"/>
              <a:buChar char="•"/>
              <a:defRPr sz="1800">
                <a:solidFill>
                  <a:srgbClr val="585858"/>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a:t>Click to edit Master title style</a:t>
            </a:r>
            <a:endParaRPr lang="en-GB"/>
          </a:p>
        </p:txBody>
      </p:sp>
    </p:spTree>
    <p:extLst>
      <p:ext uri="{BB962C8B-B14F-4D97-AF65-F5344CB8AC3E}">
        <p14:creationId xmlns:p14="http://schemas.microsoft.com/office/powerpoint/2010/main" val="931236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65811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61875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hasCustomPrompt="1"/>
          </p:nvPr>
        </p:nvSpPr>
        <p:spPr>
          <a:xfrm>
            <a:off x="622301" y="476673"/>
            <a:ext cx="6049764" cy="648071"/>
          </a:xfrm>
        </p:spPr>
        <p:txBody>
          <a:bodyPr anchor="t"/>
          <a:lstStyle>
            <a:lvl1pPr>
              <a:defRPr>
                <a:solidFill>
                  <a:schemeClr val="bg1"/>
                </a:solidFill>
                <a:latin typeface="Century Gothic" panose="020B0502020202020204" pitchFamily="34" charset="0"/>
              </a:defRPr>
            </a:lvl1pPr>
          </a:lstStyle>
          <a:p>
            <a:pPr lvl="0"/>
            <a:r>
              <a:rPr lang="en-GB" noProof="0"/>
              <a:t>Thank you</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172280625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65071083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0" y="476673"/>
            <a:ext cx="6553820" cy="648071"/>
          </a:xfrm>
        </p:spPr>
        <p:txBody>
          <a:bodyPr anchor="t"/>
          <a:lstStyle>
            <a:lvl1pPr>
              <a:defRPr>
                <a:solidFill>
                  <a:schemeClr val="bg1"/>
                </a:solidFill>
                <a:latin typeface="Century Gothic" panose="020B0502020202020204" pitchFamily="34" charset="0"/>
              </a:defRPr>
            </a:lvl1pPr>
          </a:lstStyle>
          <a:p>
            <a:pPr lvl="0"/>
            <a:r>
              <a:rPr lang="en-US" noProof="0"/>
              <a:t>Click to edit Master title style</a:t>
            </a:r>
            <a:endParaRPr lang="en-GB" noProof="0"/>
          </a:p>
        </p:txBody>
      </p:sp>
      <p:sp>
        <p:nvSpPr>
          <p:cNvPr id="44037" name="Rectangle 5"/>
          <p:cNvSpPr>
            <a:spLocks noGrp="1" noChangeArrowheads="1"/>
          </p:cNvSpPr>
          <p:nvPr>
            <p:ph type="subTitle" idx="1"/>
          </p:nvPr>
        </p:nvSpPr>
        <p:spPr>
          <a:xfrm>
            <a:off x="624744" y="1134431"/>
            <a:ext cx="6062463" cy="1152130"/>
          </a:xfrm>
        </p:spPr>
        <p:txBody>
          <a:bodyPr/>
          <a:lstStyle>
            <a:lvl1pPr marL="0" indent="0">
              <a:defRPr sz="2800">
                <a:solidFill>
                  <a:srgbClr val="FBF5D4"/>
                </a:solidFill>
                <a:latin typeface="Century Gothic" panose="020B0502020202020204" pitchFamily="34" charset="0"/>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277699698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1" y="1556793"/>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AE284E3E-0734-4C1C-8A10-2A7D3F5CEAFB}" type="slidenum">
              <a:rPr lang="en-GB" altLang="en-US"/>
              <a:pPr/>
              <a:t>‹#›</a:t>
            </a:fld>
            <a:endParaRPr lang="en-GB" altLang="en-US"/>
          </a:p>
        </p:txBody>
      </p:sp>
      <p:sp>
        <p:nvSpPr>
          <p:cNvPr id="2" name="TextBox 1">
            <a:extLst>
              <a:ext uri="{FF2B5EF4-FFF2-40B4-BE49-F238E27FC236}">
                <a16:creationId xmlns:a16="http://schemas.microsoft.com/office/drawing/2014/main" id="{21E93D86-70D4-B488-57A5-F51F3D9733AD}"/>
              </a:ext>
            </a:extLst>
          </p:cNvPr>
          <p:cNvSpPr txBox="1"/>
          <p:nvPr userDrawn="1"/>
        </p:nvSpPr>
        <p:spPr>
          <a:xfrm>
            <a:off x="6470575" y="6419076"/>
            <a:ext cx="4582667" cy="276999"/>
          </a:xfrm>
          <a:prstGeom prst="rect">
            <a:avLst/>
          </a:prstGeom>
          <a:noFill/>
        </p:spPr>
        <p:txBody>
          <a:bodyPr wrap="square">
            <a:spAutoFit/>
          </a:bodyPr>
          <a:lstStyle/>
          <a:p>
            <a:pPr algn="r">
              <a:buNone/>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at Key Stage 2; 2023/24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cSld>
  <p:clrMap bg1="lt1" tx1="dk1" bg2="lt2" tx2="dk2" accent1="accent1" accent2="accent2" accent3="accent3" accent4="accent4" accent5="accent5" accent6="accent6" hlink="hlink" folHlink="folHlink"/>
  <p:sldLayoutIdLst>
    <p:sldLayoutId id="2147483952" r:id="rId1"/>
    <p:sldLayoutId id="2147483961" r:id="rId2"/>
    <p:sldLayoutId id="2147483953" r:id="rId3"/>
    <p:sldLayoutId id="2147483956" r:id="rId4"/>
    <p:sldLayoutId id="2147483957" r:id="rId5"/>
    <p:sldLayoutId id="2147483960" r:id="rId6"/>
    <p:sldLayoutId id="2147483962" r:id="rId7"/>
    <p:sldLayoutId id="2147483963" r:id="rId8"/>
  </p:sldLayoutIdLst>
  <p:hf hdr="0" ftr="0" dt="0"/>
  <p:txStyles>
    <p:titleStyle>
      <a:lvl1pPr algn="l" rtl="0" eaLnBrk="1" fontAlgn="base" hangingPunct="1">
        <a:spcBef>
          <a:spcPct val="0"/>
        </a:spcBef>
        <a:spcAft>
          <a:spcPct val="0"/>
        </a:spcAft>
        <a:defRPr sz="3600" b="1">
          <a:solidFill>
            <a:srgbClr val="585858"/>
          </a:solidFill>
          <a:latin typeface="Century Gothic" panose="020B0502020202020204" pitchFamily="34" charset="0"/>
          <a:ea typeface="+mj-ea"/>
          <a:cs typeface="+mj-cs"/>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panose="020B0604020202020204" pitchFamily="34" charset="0"/>
        <a:defRPr lang="en-GB" altLang="en-US" sz="3200" dirty="0">
          <a:solidFill>
            <a:srgbClr val="585858"/>
          </a:solidFill>
          <a:latin typeface="+mn-lt"/>
          <a:ea typeface="+mn-ea"/>
          <a:cs typeface="+mn-cs"/>
        </a:defRPr>
      </a:lvl1pPr>
      <a:lvl2pPr marL="742950" indent="-285750" algn="l" rtl="0" eaLnBrk="1" fontAlgn="base" hangingPunct="1">
        <a:spcBef>
          <a:spcPct val="20000"/>
        </a:spcBef>
        <a:spcAft>
          <a:spcPct val="0"/>
        </a:spcAft>
        <a:buClr>
          <a:srgbClr val="347574"/>
        </a:buClr>
        <a:buFont typeface="Arial" panose="020B0604020202020204" pitchFamily="34" charset="0"/>
        <a:buChar char="•"/>
        <a:defRPr lang="en-GB" altLang="en-US" sz="2800" dirty="0">
          <a:solidFill>
            <a:srgbClr val="585858"/>
          </a:solidFill>
          <a:latin typeface="+mn-lt"/>
        </a:defRPr>
      </a:lvl2pPr>
      <a:lvl3pPr marL="1143000" indent="-228600" algn="l" rtl="0" eaLnBrk="1" fontAlgn="base" hangingPunct="1">
        <a:spcBef>
          <a:spcPct val="20000"/>
        </a:spcBef>
        <a:spcAft>
          <a:spcPct val="0"/>
        </a:spcAft>
        <a:buClr>
          <a:srgbClr val="347574"/>
        </a:buClr>
        <a:buFont typeface="Arial" panose="020B0604020202020204" pitchFamily="34" charset="0"/>
        <a:buChar char="•"/>
        <a:defRPr lang="en-GB" altLang="en-US" sz="2400" dirty="0">
          <a:solidFill>
            <a:srgbClr val="585858"/>
          </a:solidFill>
          <a:latin typeface="+mn-lt"/>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1" y="1556793"/>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AE284E3E-0734-4C1C-8A10-2A7D3F5CEAFB}" type="slidenum">
              <a:rPr lang="en-GB" altLang="en-US"/>
              <a:pPr/>
              <a:t>‹#›</a:t>
            </a:fld>
            <a:endParaRPr lang="en-GB" altLang="en-US"/>
          </a:p>
        </p:txBody>
      </p:sp>
      <p:sp>
        <p:nvSpPr>
          <p:cNvPr id="2" name="TextBox 1">
            <a:extLst>
              <a:ext uri="{FF2B5EF4-FFF2-40B4-BE49-F238E27FC236}">
                <a16:creationId xmlns:a16="http://schemas.microsoft.com/office/drawing/2014/main" id="{21E93D86-70D4-B488-57A5-F51F3D9733AD}"/>
              </a:ext>
            </a:extLst>
          </p:cNvPr>
          <p:cNvSpPr txBox="1"/>
          <p:nvPr userDrawn="1"/>
        </p:nvSpPr>
        <p:spPr>
          <a:xfrm>
            <a:off x="7260693" y="6419076"/>
            <a:ext cx="4582667" cy="276999"/>
          </a:xfrm>
          <a:prstGeom prst="rect">
            <a:avLst/>
          </a:prstGeom>
          <a:noFill/>
        </p:spPr>
        <p:txBody>
          <a:bodyPr wrap="square">
            <a:spAutoFit/>
          </a:bodyPr>
          <a:lstStyle/>
          <a:p>
            <a:pPr algn="r">
              <a:buNone/>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at Key Stage 2; 2023/24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3352769818"/>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Lst>
  <p:hf hdr="0" ftr="0" dt="0"/>
  <p:txStyles>
    <p:titleStyle>
      <a:lvl1pPr algn="l" rtl="0" eaLnBrk="1" fontAlgn="base" hangingPunct="1">
        <a:spcBef>
          <a:spcPct val="0"/>
        </a:spcBef>
        <a:spcAft>
          <a:spcPct val="0"/>
        </a:spcAft>
        <a:defRPr sz="3600" b="1">
          <a:solidFill>
            <a:srgbClr val="585858"/>
          </a:solidFill>
          <a:latin typeface="Century Gothic" panose="020B0502020202020204" pitchFamily="34" charset="0"/>
          <a:ea typeface="+mj-ea"/>
          <a:cs typeface="+mj-cs"/>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panose="020B0604020202020204" pitchFamily="34" charset="0"/>
        <a:defRPr lang="en-GB" altLang="en-US" sz="3200" dirty="0">
          <a:solidFill>
            <a:srgbClr val="585858"/>
          </a:solidFill>
          <a:latin typeface="+mn-lt"/>
          <a:ea typeface="+mn-ea"/>
          <a:cs typeface="+mn-cs"/>
        </a:defRPr>
      </a:lvl1pPr>
      <a:lvl2pPr marL="742950" indent="-285750" algn="l" rtl="0" eaLnBrk="1" fontAlgn="base" hangingPunct="1">
        <a:spcBef>
          <a:spcPct val="20000"/>
        </a:spcBef>
        <a:spcAft>
          <a:spcPct val="0"/>
        </a:spcAft>
        <a:buClr>
          <a:srgbClr val="347574"/>
        </a:buClr>
        <a:buFont typeface="Arial" panose="020B0604020202020204" pitchFamily="34" charset="0"/>
        <a:buChar char="•"/>
        <a:defRPr lang="en-GB" altLang="en-US" sz="2800" dirty="0">
          <a:solidFill>
            <a:srgbClr val="585858"/>
          </a:solidFill>
          <a:latin typeface="+mn-lt"/>
        </a:defRPr>
      </a:lvl2pPr>
      <a:lvl3pPr marL="1143000" indent="-228600" algn="l" rtl="0" eaLnBrk="1" fontAlgn="base" hangingPunct="1">
        <a:spcBef>
          <a:spcPct val="20000"/>
        </a:spcBef>
        <a:spcAft>
          <a:spcPct val="0"/>
        </a:spcAft>
        <a:buClr>
          <a:srgbClr val="347574"/>
        </a:buClr>
        <a:buFont typeface="Arial" panose="020B0604020202020204" pitchFamily="34" charset="0"/>
        <a:buChar char="•"/>
        <a:defRPr lang="en-GB" altLang="en-US" sz="2400" dirty="0">
          <a:solidFill>
            <a:srgbClr val="585858"/>
          </a:solidFill>
          <a:latin typeface="+mn-lt"/>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13/01/2025</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5730EA7B-8302-EBD0-D4A9-89710B20286F}"/>
              </a:ext>
            </a:extLst>
          </p:cNvPr>
          <p:cNvSpPr txBox="1"/>
          <p:nvPr userDrawn="1"/>
        </p:nvSpPr>
        <p:spPr>
          <a:xfrm>
            <a:off x="7527850" y="6497641"/>
            <a:ext cx="4582667" cy="276999"/>
          </a:xfrm>
          <a:prstGeom prst="rect">
            <a:avLst/>
          </a:prstGeom>
          <a:noFill/>
        </p:spPr>
        <p:txBody>
          <a:bodyPr wrap="square">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at Key Stage 2; 2023/24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1686323314"/>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13/01/2025</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5730EA7B-8302-EBD0-D4A9-89710B20286F}"/>
              </a:ext>
            </a:extLst>
          </p:cNvPr>
          <p:cNvSpPr txBox="1"/>
          <p:nvPr userDrawn="1"/>
        </p:nvSpPr>
        <p:spPr>
          <a:xfrm>
            <a:off x="7527850" y="6497641"/>
            <a:ext cx="4582667" cy="276999"/>
          </a:xfrm>
          <a:prstGeom prst="rect">
            <a:avLst/>
          </a:prstGeom>
          <a:noFill/>
        </p:spPr>
        <p:txBody>
          <a:bodyPr wrap="square">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at Key Stage 2; 2023/24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2716004596"/>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hyperlink" Target="https://vimeo.com/1017036799/3721060ef5?share=copy"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22301" y="476673"/>
            <a:ext cx="7006050" cy="648071"/>
          </a:xfrm>
        </p:spPr>
        <p:txBody>
          <a:bodyPr>
            <a:normAutofit fontScale="90000"/>
          </a:bodyPr>
          <a:lstStyle/>
          <a:p>
            <a:r>
              <a:rPr lang="en-GB" dirty="0">
                <a:latin typeface="Century Gothic" panose="020B0502020202020204" pitchFamily="34" charset="0"/>
              </a:rPr>
              <a:t>Mastering Number at Key Stage 2</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09602" y="1268757"/>
            <a:ext cx="3662147" cy="3808209"/>
          </a:xfrm>
        </p:spPr>
        <p:txBody>
          <a:bodyPr>
            <a:normAutofit/>
          </a:bodyPr>
          <a:lstStyle/>
          <a:p>
            <a:r>
              <a:rPr lang="en-GB" dirty="0">
                <a:latin typeface="Century Gothic" panose="020B0502020202020204" pitchFamily="34" charset="0"/>
              </a:rPr>
              <a:t>Parent/carer information </a:t>
            </a:r>
          </a:p>
          <a:p>
            <a:endParaRPr lang="en-GB" sz="1200" dirty="0">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2696884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1605DE-F2C7-189E-9BC6-4818138C8DCA}"/>
              </a:ext>
            </a:extLst>
          </p:cNvPr>
          <p:cNvSpPr>
            <a:spLocks noGrp="1"/>
          </p:cNvSpPr>
          <p:nvPr>
            <p:ph type="sldNum" sz="quarter" idx="12"/>
          </p:nvPr>
        </p:nvSpPr>
        <p:spPr>
          <a:xfrm>
            <a:off x="9163729" y="6234252"/>
            <a:ext cx="2844800" cy="457200"/>
          </a:xfrm>
        </p:spPr>
        <p:txBody>
          <a:bodyPr/>
          <a:lstStyle/>
          <a:p>
            <a:fld id="{4DB3256F-83C8-4422-BB4B-79DB90083B87}" type="slidenum">
              <a:rPr lang="en-GB" altLang="en-US" smtClean="0"/>
              <a:pPr/>
              <a:t>10</a:t>
            </a:fld>
            <a:endParaRPr lang="en-GB" altLang="en-US" dirty="0"/>
          </a:p>
        </p:txBody>
      </p:sp>
      <p:sp>
        <p:nvSpPr>
          <p:cNvPr id="17" name="Title 1">
            <a:extLst>
              <a:ext uri="{FF2B5EF4-FFF2-40B4-BE49-F238E27FC236}">
                <a16:creationId xmlns:a16="http://schemas.microsoft.com/office/drawing/2014/main" id="{916CA5F8-5668-3B20-0411-5808B3FA3C5F}"/>
              </a:ext>
            </a:extLst>
          </p:cNvPr>
          <p:cNvSpPr txBox="1">
            <a:spLocks/>
          </p:cNvSpPr>
          <p:nvPr/>
        </p:nvSpPr>
        <p:spPr>
          <a:xfrm>
            <a:off x="461889" y="271636"/>
            <a:ext cx="10972800" cy="9821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a:ln>
                  <a:noFill/>
                </a:ln>
                <a:solidFill>
                  <a:srgbClr val="585858"/>
                </a:solidFill>
                <a:effectLst/>
                <a:uLnTx/>
                <a:uFillTx/>
                <a:latin typeface="Century Gothic" panose="020B0502020202020204" pitchFamily="34" charset="0"/>
                <a:ea typeface="+mj-ea"/>
                <a:cs typeface="Arial" panose="020B0604020202020204" pitchFamily="34" charset="0"/>
              </a:rPr>
              <a:t>Complete the missing words in the sentence.</a:t>
            </a:r>
            <a:endParaRPr kumimoji="0" lang="en-GB" sz="2800" b="0" i="0" u="none" strike="noStrike" kern="1200" cap="none" spc="0" normalizeH="0" baseline="0" noProof="0" dirty="0">
              <a:ln>
                <a:noFill/>
              </a:ln>
              <a:solidFill>
                <a:srgbClr val="585858"/>
              </a:solidFill>
              <a:effectLst/>
              <a:uLnTx/>
              <a:uFillTx/>
              <a:latin typeface="Century Gothic" panose="020B0502020202020204" pitchFamily="34" charset="0"/>
              <a:ea typeface="+mj-ea"/>
              <a:cs typeface="Arial" panose="020B0604020202020204" pitchFamily="34" charset="0"/>
            </a:endParaRPr>
          </a:p>
        </p:txBody>
      </p:sp>
      <p:sp>
        <p:nvSpPr>
          <p:cNvPr id="18" name="TextBox 17">
            <a:extLst>
              <a:ext uri="{FF2B5EF4-FFF2-40B4-BE49-F238E27FC236}">
                <a16:creationId xmlns:a16="http://schemas.microsoft.com/office/drawing/2014/main" id="{B6B9F9AD-A19E-11C8-A4E7-8D6E34D466F7}"/>
              </a:ext>
            </a:extLst>
          </p:cNvPr>
          <p:cNvSpPr txBox="1"/>
          <p:nvPr/>
        </p:nvSpPr>
        <p:spPr>
          <a:xfrm>
            <a:off x="3417965" y="5492549"/>
            <a:ext cx="5338940" cy="715089"/>
          </a:xfrm>
          <a:prstGeom prst="roundRect">
            <a:avLst/>
          </a:prstGeom>
          <a:solidFill>
            <a:srgbClr val="FFFFFF"/>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When the order of the ________ is changed, the ________ remains the same.</a:t>
            </a:r>
          </a:p>
        </p:txBody>
      </p:sp>
      <p:sp>
        <p:nvSpPr>
          <p:cNvPr id="19" name="TextBox 18">
            <a:extLst>
              <a:ext uri="{FF2B5EF4-FFF2-40B4-BE49-F238E27FC236}">
                <a16:creationId xmlns:a16="http://schemas.microsoft.com/office/drawing/2014/main" id="{EBC5C805-7B8D-8538-B943-CE0A79693E94}"/>
              </a:ext>
            </a:extLst>
          </p:cNvPr>
          <p:cNvSpPr txBox="1"/>
          <p:nvPr/>
        </p:nvSpPr>
        <p:spPr>
          <a:xfrm>
            <a:off x="6192940" y="5496395"/>
            <a:ext cx="1056443" cy="369332"/>
          </a:xfrm>
          <a:prstGeom prst="rect">
            <a:avLst/>
          </a:prstGeom>
          <a:noFill/>
        </p:spPr>
        <p:txBody>
          <a:bodyPr wrap="square" rtlCol="0">
            <a:spAutoFit/>
          </a:bodyPr>
          <a:lstStyle/>
          <a:p>
            <a:pPr fontAlgn="auto">
              <a:spcBef>
                <a:spcPts val="0"/>
              </a:spcBef>
              <a:spcAft>
                <a:spcPts val="0"/>
              </a:spcAft>
              <a:buClrTx/>
              <a:buFontTx/>
              <a:buNone/>
            </a:pPr>
            <a:r>
              <a:rPr lang="en-GB" sz="1800" b="1" dirty="0">
                <a:solidFill>
                  <a:srgbClr val="000000">
                    <a:lumMod val="65000"/>
                    <a:lumOff val="35000"/>
                  </a:srgbClr>
                </a:solidFill>
                <a:latin typeface="Century Gothic" panose="020B0502020202020204" pitchFamily="34" charset="0"/>
              </a:rPr>
              <a:t>factors</a:t>
            </a:r>
          </a:p>
        </p:txBody>
      </p:sp>
      <p:sp>
        <p:nvSpPr>
          <p:cNvPr id="20" name="TextBox 19">
            <a:extLst>
              <a:ext uri="{FF2B5EF4-FFF2-40B4-BE49-F238E27FC236}">
                <a16:creationId xmlns:a16="http://schemas.microsoft.com/office/drawing/2014/main" id="{93CBA2E4-B0EA-1283-78F0-176F7FDB9893}"/>
              </a:ext>
            </a:extLst>
          </p:cNvPr>
          <p:cNvSpPr txBox="1"/>
          <p:nvPr/>
        </p:nvSpPr>
        <p:spPr>
          <a:xfrm>
            <a:off x="4731577" y="5786538"/>
            <a:ext cx="1208841" cy="369332"/>
          </a:xfrm>
          <a:prstGeom prst="rect">
            <a:avLst/>
          </a:prstGeom>
          <a:noFill/>
        </p:spPr>
        <p:txBody>
          <a:bodyPr wrap="square" rtlCol="0">
            <a:spAutoFit/>
          </a:bodyPr>
          <a:lstStyle/>
          <a:p>
            <a:pPr fontAlgn="auto">
              <a:spcBef>
                <a:spcPts val="0"/>
              </a:spcBef>
              <a:spcAft>
                <a:spcPts val="0"/>
              </a:spcAft>
              <a:buClrTx/>
              <a:buFontTx/>
              <a:buNone/>
            </a:pPr>
            <a:r>
              <a:rPr lang="en-GB" sz="1800" b="1" dirty="0">
                <a:solidFill>
                  <a:srgbClr val="000000">
                    <a:lumMod val="65000"/>
                    <a:lumOff val="35000"/>
                  </a:srgbClr>
                </a:solidFill>
                <a:latin typeface="Century Gothic" panose="020B0502020202020204" pitchFamily="34" charset="0"/>
              </a:rPr>
              <a:t>product</a:t>
            </a:r>
          </a:p>
        </p:txBody>
      </p:sp>
      <mc:AlternateContent xmlns:mc="http://schemas.openxmlformats.org/markup-compatibility/2006" xmlns:a14="http://schemas.microsoft.com/office/drawing/2010/main">
        <mc:Choice Requires="a14">
          <p:graphicFrame>
            <p:nvGraphicFramePr>
              <p:cNvPr id="21" name="Table 3">
                <a:extLst>
                  <a:ext uri="{FF2B5EF4-FFF2-40B4-BE49-F238E27FC236}">
                    <a16:creationId xmlns:a16="http://schemas.microsoft.com/office/drawing/2014/main" id="{5BD2B06A-0FDF-5B28-6CDC-947400A59FF1}"/>
                  </a:ext>
                </a:extLst>
              </p:cNvPr>
              <p:cNvGraphicFramePr>
                <a:graphicFrameLocks noGrp="1"/>
              </p:cNvGraphicFramePr>
              <p:nvPr>
                <p:extLst>
                  <p:ext uri="{D42A27DB-BD31-4B8C-83A1-F6EECF244321}">
                    <p14:modId xmlns:p14="http://schemas.microsoft.com/office/powerpoint/2010/main" val="74176581"/>
                  </p:ext>
                </p:extLst>
              </p:nvPr>
            </p:nvGraphicFramePr>
            <p:xfrm>
              <a:off x="1726273" y="2641447"/>
              <a:ext cx="3443055" cy="1775460"/>
            </p:xfrm>
            <a:graphic>
              <a:graphicData uri="http://schemas.openxmlformats.org/drawingml/2006/table">
                <a:tbl>
                  <a:tblPr firstRow="1" bandRow="1"/>
                  <a:tblGrid>
                    <a:gridCol w="688611">
                      <a:extLst>
                        <a:ext uri="{9D8B030D-6E8A-4147-A177-3AD203B41FA5}">
                          <a16:colId xmlns:a16="http://schemas.microsoft.com/office/drawing/2014/main" val="1264115387"/>
                        </a:ext>
                      </a:extLst>
                    </a:gridCol>
                    <a:gridCol w="688611">
                      <a:extLst>
                        <a:ext uri="{9D8B030D-6E8A-4147-A177-3AD203B41FA5}">
                          <a16:colId xmlns:a16="http://schemas.microsoft.com/office/drawing/2014/main" val="3712511231"/>
                        </a:ext>
                      </a:extLst>
                    </a:gridCol>
                    <a:gridCol w="580078">
                      <a:extLst>
                        <a:ext uri="{9D8B030D-6E8A-4147-A177-3AD203B41FA5}">
                          <a16:colId xmlns:a16="http://schemas.microsoft.com/office/drawing/2014/main" val="3627003126"/>
                        </a:ext>
                      </a:extLst>
                    </a:gridCol>
                    <a:gridCol w="451172">
                      <a:extLst>
                        <a:ext uri="{9D8B030D-6E8A-4147-A177-3AD203B41FA5}">
                          <a16:colId xmlns:a16="http://schemas.microsoft.com/office/drawing/2014/main" val="1234800574"/>
                        </a:ext>
                      </a:extLst>
                    </a:gridCol>
                    <a:gridCol w="1034583">
                      <a:extLst>
                        <a:ext uri="{9D8B030D-6E8A-4147-A177-3AD203B41FA5}">
                          <a16:colId xmlns:a16="http://schemas.microsoft.com/office/drawing/2014/main" val="2947170438"/>
                        </a:ext>
                      </a:extLst>
                    </a:gridCol>
                  </a:tblGrid>
                  <a:tr h="5806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a:r>
                            <a:rPr lang="en-GB" sz="4400" b="0" dirty="0">
                              <a:solidFill>
                                <a:srgbClr val="595959"/>
                              </a:solidFill>
                              <a:latin typeface="Century Gothic" panose="020B0502020202020204" pitchFamily="34" charset="0"/>
                            </a:rPr>
                            <a:t>2</a:t>
                          </a: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14:m>
                            <m:oMath xmlns:m="http://schemas.openxmlformats.org/officeDocument/2006/math">
                              <m:r>
                                <a:rPr lang="en-GB" sz="4400" i="1" smtClean="0">
                                  <a:solidFill>
                                    <a:srgbClr val="585858"/>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GB" sz="4400" b="0" dirty="0">
                              <a:solidFill>
                                <a:srgbClr val="595959"/>
                              </a:solidFill>
                              <a:latin typeface="Century Gothic" panose="020B050202020202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GB" sz="4400" b="0" dirty="0">
                              <a:solidFill>
                                <a:srgbClr val="595959"/>
                              </a:solidFill>
                              <a:latin typeface="Century Gothic" panose="020B0502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10</a:t>
                          </a: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12623155"/>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endParaRPr lang="en-GB" sz="900" b="0" dirty="0">
                            <a:solidFill>
                              <a:srgbClr val="595959"/>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050" b="0" dirty="0">
                            <a:solidFill>
                              <a:srgbClr val="595959"/>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rgbClr val="595959"/>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chemeClr val="accent4">
                                <a:lumMod val="65000"/>
                                <a:lumOff val="3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chemeClr val="accent4">
                                <a:lumMod val="65000"/>
                                <a:lumOff val="3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0280061"/>
                      </a:ext>
                    </a:extLst>
                  </a:tr>
                  <a:tr h="58065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GB" sz="4400" b="0" dirty="0">
                              <a:solidFill>
                                <a:srgbClr val="595959"/>
                              </a:solidFill>
                              <a:latin typeface="Century Gothic" panose="020B0502020202020204" pitchFamily="34" charset="0"/>
                            </a:rPr>
                            <a:t>5</a:t>
                          </a: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14:m>
                            <m:oMath xmlns:m="http://schemas.openxmlformats.org/officeDocument/2006/math">
                              <m:r>
                                <a:rPr lang="en-GB" sz="4400" i="1" smtClean="0">
                                  <a:solidFill>
                                    <a:srgbClr val="585858"/>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GB" sz="4400" b="0" dirty="0">
                              <a:solidFill>
                                <a:srgbClr val="595959"/>
                              </a:solidFill>
                              <a:latin typeface="Century Gothic" panose="020B050202020202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4400" b="0" dirty="0">
                              <a:solidFill>
                                <a:srgbClr val="595959"/>
                              </a:solidFill>
                              <a:latin typeface="Century Gothic" panose="020B0502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10</a:t>
                          </a: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8167838"/>
                      </a:ext>
                    </a:extLst>
                  </a:tr>
                </a:tbl>
              </a:graphicData>
            </a:graphic>
          </p:graphicFrame>
        </mc:Choice>
        <mc:Fallback xmlns="">
          <p:graphicFrame>
            <p:nvGraphicFramePr>
              <p:cNvPr id="21" name="Table 3">
                <a:extLst>
                  <a:ext uri="{FF2B5EF4-FFF2-40B4-BE49-F238E27FC236}">
                    <a16:creationId xmlns:a16="http://schemas.microsoft.com/office/drawing/2014/main" id="{5BD2B06A-0FDF-5B28-6CDC-947400A59FF1}"/>
                  </a:ext>
                </a:extLst>
              </p:cNvPr>
              <p:cNvGraphicFramePr>
                <a:graphicFrameLocks noGrp="1"/>
              </p:cNvGraphicFramePr>
              <p:nvPr>
                <p:extLst>
                  <p:ext uri="{D42A27DB-BD31-4B8C-83A1-F6EECF244321}">
                    <p14:modId xmlns:p14="http://schemas.microsoft.com/office/powerpoint/2010/main" val="74176581"/>
                  </p:ext>
                </p:extLst>
              </p:nvPr>
            </p:nvGraphicFramePr>
            <p:xfrm>
              <a:off x="1726273" y="2641447"/>
              <a:ext cx="3443055" cy="1775460"/>
            </p:xfrm>
            <a:graphic>
              <a:graphicData uri="http://schemas.openxmlformats.org/drawingml/2006/table">
                <a:tbl>
                  <a:tblPr firstRow="1" bandRow="1"/>
                  <a:tblGrid>
                    <a:gridCol w="688611">
                      <a:extLst>
                        <a:ext uri="{9D8B030D-6E8A-4147-A177-3AD203B41FA5}">
                          <a16:colId xmlns:a16="http://schemas.microsoft.com/office/drawing/2014/main" val="1264115387"/>
                        </a:ext>
                      </a:extLst>
                    </a:gridCol>
                    <a:gridCol w="688611">
                      <a:extLst>
                        <a:ext uri="{9D8B030D-6E8A-4147-A177-3AD203B41FA5}">
                          <a16:colId xmlns:a16="http://schemas.microsoft.com/office/drawing/2014/main" val="3712511231"/>
                        </a:ext>
                      </a:extLst>
                    </a:gridCol>
                    <a:gridCol w="580078">
                      <a:extLst>
                        <a:ext uri="{9D8B030D-6E8A-4147-A177-3AD203B41FA5}">
                          <a16:colId xmlns:a16="http://schemas.microsoft.com/office/drawing/2014/main" val="3627003126"/>
                        </a:ext>
                      </a:extLst>
                    </a:gridCol>
                    <a:gridCol w="451172">
                      <a:extLst>
                        <a:ext uri="{9D8B030D-6E8A-4147-A177-3AD203B41FA5}">
                          <a16:colId xmlns:a16="http://schemas.microsoft.com/office/drawing/2014/main" val="1234800574"/>
                        </a:ext>
                      </a:extLst>
                    </a:gridCol>
                    <a:gridCol w="1034583">
                      <a:extLst>
                        <a:ext uri="{9D8B030D-6E8A-4147-A177-3AD203B41FA5}">
                          <a16:colId xmlns:a16="http://schemas.microsoft.com/office/drawing/2014/main" val="2947170438"/>
                        </a:ext>
                      </a:extLst>
                    </a:gridCol>
                  </a:tblGrid>
                  <a:tr h="762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a:r>
                            <a:rPr lang="en-GB" sz="4400" b="0" dirty="0">
                              <a:solidFill>
                                <a:srgbClr val="595959"/>
                              </a:solidFill>
                              <a:latin typeface="Century Gothic" panose="020B0502020202020204" pitchFamily="34" charset="0"/>
                            </a:rPr>
                            <a:t>2</a:t>
                          </a: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00885" t="-16000" r="-302655" b="-172000"/>
                          </a:stretch>
                        </a:blip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GB" sz="4400" b="0" dirty="0">
                              <a:solidFill>
                                <a:srgbClr val="595959"/>
                              </a:solidFill>
                              <a:latin typeface="Century Gothic" panose="020B0502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10</a:t>
                          </a: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12623155"/>
                      </a:ext>
                    </a:extLst>
                  </a:tr>
                  <a:tr h="2514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endParaRPr lang="en-GB" sz="900" b="0" dirty="0">
                            <a:solidFill>
                              <a:srgbClr val="595959"/>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050" b="0" dirty="0">
                            <a:solidFill>
                              <a:srgbClr val="595959"/>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rgbClr val="595959"/>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chemeClr val="accent4">
                                <a:lumMod val="65000"/>
                                <a:lumOff val="3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chemeClr val="accent4">
                                <a:lumMod val="65000"/>
                                <a:lumOff val="3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0280061"/>
                      </a:ext>
                    </a:extLst>
                  </a:tr>
                  <a:tr h="762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GB" sz="4400" b="0" dirty="0">
                              <a:solidFill>
                                <a:srgbClr val="595959"/>
                              </a:solidFill>
                              <a:latin typeface="Century Gothic" panose="020B0502020202020204" pitchFamily="34" charset="0"/>
                            </a:rPr>
                            <a:t>5</a:t>
                          </a: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2"/>
                          <a:stretch>
                            <a:fillRect l="-100885" t="-149600" r="-302655" b="-384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4400" b="0" dirty="0">
                              <a:solidFill>
                                <a:srgbClr val="595959"/>
                              </a:solidFill>
                              <a:latin typeface="Century Gothic" panose="020B0502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10</a:t>
                          </a: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816783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2" name="Table 3">
                <a:extLst>
                  <a:ext uri="{FF2B5EF4-FFF2-40B4-BE49-F238E27FC236}">
                    <a16:creationId xmlns:a16="http://schemas.microsoft.com/office/drawing/2014/main" id="{02EC0153-A1DB-6C99-73CE-4E8B3E2AE5AF}"/>
                  </a:ext>
                </a:extLst>
              </p:cNvPr>
              <p:cNvGraphicFramePr>
                <a:graphicFrameLocks noGrp="1"/>
              </p:cNvGraphicFramePr>
              <p:nvPr>
                <p:extLst>
                  <p:ext uri="{D42A27DB-BD31-4B8C-83A1-F6EECF244321}">
                    <p14:modId xmlns:p14="http://schemas.microsoft.com/office/powerpoint/2010/main" val="2114474811"/>
                  </p:ext>
                </p:extLst>
              </p:nvPr>
            </p:nvGraphicFramePr>
            <p:xfrm>
              <a:off x="7022674" y="2641447"/>
              <a:ext cx="3443055" cy="1775460"/>
            </p:xfrm>
            <a:graphic>
              <a:graphicData uri="http://schemas.openxmlformats.org/drawingml/2006/table">
                <a:tbl>
                  <a:tblPr firstRow="1" bandRow="1"/>
                  <a:tblGrid>
                    <a:gridCol w="688611">
                      <a:extLst>
                        <a:ext uri="{9D8B030D-6E8A-4147-A177-3AD203B41FA5}">
                          <a16:colId xmlns:a16="http://schemas.microsoft.com/office/drawing/2014/main" val="1264115387"/>
                        </a:ext>
                      </a:extLst>
                    </a:gridCol>
                    <a:gridCol w="688611">
                      <a:extLst>
                        <a:ext uri="{9D8B030D-6E8A-4147-A177-3AD203B41FA5}">
                          <a16:colId xmlns:a16="http://schemas.microsoft.com/office/drawing/2014/main" val="3712511231"/>
                        </a:ext>
                      </a:extLst>
                    </a:gridCol>
                    <a:gridCol w="580078">
                      <a:extLst>
                        <a:ext uri="{9D8B030D-6E8A-4147-A177-3AD203B41FA5}">
                          <a16:colId xmlns:a16="http://schemas.microsoft.com/office/drawing/2014/main" val="3627003126"/>
                        </a:ext>
                      </a:extLst>
                    </a:gridCol>
                    <a:gridCol w="451172">
                      <a:extLst>
                        <a:ext uri="{9D8B030D-6E8A-4147-A177-3AD203B41FA5}">
                          <a16:colId xmlns:a16="http://schemas.microsoft.com/office/drawing/2014/main" val="1234800574"/>
                        </a:ext>
                      </a:extLst>
                    </a:gridCol>
                    <a:gridCol w="1034583">
                      <a:extLst>
                        <a:ext uri="{9D8B030D-6E8A-4147-A177-3AD203B41FA5}">
                          <a16:colId xmlns:a16="http://schemas.microsoft.com/office/drawing/2014/main" val="2947170438"/>
                        </a:ext>
                      </a:extLst>
                    </a:gridCol>
                  </a:tblGrid>
                  <a:tr h="5806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a:r>
                            <a:rPr lang="en-GB" sz="4400" b="0" dirty="0">
                              <a:solidFill>
                                <a:srgbClr val="595959"/>
                              </a:solidFill>
                              <a:latin typeface="Century Gothic" panose="020B0502020202020204" pitchFamily="34" charset="0"/>
                            </a:rPr>
                            <a:t>4</a:t>
                          </a: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14:m>
                            <m:oMath xmlns:m="http://schemas.openxmlformats.org/officeDocument/2006/math">
                              <m:r>
                                <a:rPr lang="en-GB" sz="4400" i="1" smtClean="0">
                                  <a:solidFill>
                                    <a:srgbClr val="585858"/>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GB" sz="4400" b="0" dirty="0">
                              <a:solidFill>
                                <a:srgbClr val="595959"/>
                              </a:solidFill>
                              <a:latin typeface="Century Gothic" panose="020B050202020202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GB" sz="4400" b="0" dirty="0">
                              <a:solidFill>
                                <a:srgbClr val="595959"/>
                              </a:solidFill>
                              <a:latin typeface="Century Gothic" panose="020B0502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24</a:t>
                          </a: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12623155"/>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endParaRPr lang="en-GB" sz="900" b="0" dirty="0">
                            <a:solidFill>
                              <a:srgbClr val="595959"/>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050" b="0" dirty="0">
                            <a:solidFill>
                              <a:srgbClr val="595959"/>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rgbClr val="595959"/>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chemeClr val="accent4">
                                <a:lumMod val="65000"/>
                                <a:lumOff val="3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chemeClr val="accent4">
                                <a:lumMod val="65000"/>
                                <a:lumOff val="3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0280061"/>
                      </a:ext>
                    </a:extLst>
                  </a:tr>
                  <a:tr h="58065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GB" sz="4400" b="0" dirty="0">
                              <a:solidFill>
                                <a:srgbClr val="595959"/>
                              </a:solidFill>
                              <a:latin typeface="Century Gothic" panose="020B0502020202020204" pitchFamily="34" charset="0"/>
                            </a:rPr>
                            <a:t>6</a:t>
                          </a: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14:m>
                            <m:oMath xmlns:m="http://schemas.openxmlformats.org/officeDocument/2006/math">
                              <m:r>
                                <a:rPr lang="en-GB" sz="4400" i="1" smtClean="0">
                                  <a:solidFill>
                                    <a:srgbClr val="585858"/>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GB" sz="4400" b="0" dirty="0">
                              <a:solidFill>
                                <a:srgbClr val="595959"/>
                              </a:solidFill>
                              <a:latin typeface="Century Gothic" panose="020B050202020202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4400" b="0" dirty="0">
                              <a:solidFill>
                                <a:srgbClr val="595959"/>
                              </a:solidFill>
                              <a:latin typeface="Century Gothic" panose="020B0502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24</a:t>
                          </a: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8167838"/>
                      </a:ext>
                    </a:extLst>
                  </a:tr>
                </a:tbl>
              </a:graphicData>
            </a:graphic>
          </p:graphicFrame>
        </mc:Choice>
        <mc:Fallback xmlns="">
          <p:graphicFrame>
            <p:nvGraphicFramePr>
              <p:cNvPr id="22" name="Table 3">
                <a:extLst>
                  <a:ext uri="{FF2B5EF4-FFF2-40B4-BE49-F238E27FC236}">
                    <a16:creationId xmlns:a16="http://schemas.microsoft.com/office/drawing/2014/main" id="{02EC0153-A1DB-6C99-73CE-4E8B3E2AE5AF}"/>
                  </a:ext>
                </a:extLst>
              </p:cNvPr>
              <p:cNvGraphicFramePr>
                <a:graphicFrameLocks noGrp="1"/>
              </p:cNvGraphicFramePr>
              <p:nvPr>
                <p:extLst>
                  <p:ext uri="{D42A27DB-BD31-4B8C-83A1-F6EECF244321}">
                    <p14:modId xmlns:p14="http://schemas.microsoft.com/office/powerpoint/2010/main" val="2114474811"/>
                  </p:ext>
                </p:extLst>
              </p:nvPr>
            </p:nvGraphicFramePr>
            <p:xfrm>
              <a:off x="7022674" y="2641447"/>
              <a:ext cx="3443055" cy="1775460"/>
            </p:xfrm>
            <a:graphic>
              <a:graphicData uri="http://schemas.openxmlformats.org/drawingml/2006/table">
                <a:tbl>
                  <a:tblPr firstRow="1" bandRow="1"/>
                  <a:tblGrid>
                    <a:gridCol w="688611">
                      <a:extLst>
                        <a:ext uri="{9D8B030D-6E8A-4147-A177-3AD203B41FA5}">
                          <a16:colId xmlns:a16="http://schemas.microsoft.com/office/drawing/2014/main" val="1264115387"/>
                        </a:ext>
                      </a:extLst>
                    </a:gridCol>
                    <a:gridCol w="688611">
                      <a:extLst>
                        <a:ext uri="{9D8B030D-6E8A-4147-A177-3AD203B41FA5}">
                          <a16:colId xmlns:a16="http://schemas.microsoft.com/office/drawing/2014/main" val="3712511231"/>
                        </a:ext>
                      </a:extLst>
                    </a:gridCol>
                    <a:gridCol w="580078">
                      <a:extLst>
                        <a:ext uri="{9D8B030D-6E8A-4147-A177-3AD203B41FA5}">
                          <a16:colId xmlns:a16="http://schemas.microsoft.com/office/drawing/2014/main" val="3627003126"/>
                        </a:ext>
                      </a:extLst>
                    </a:gridCol>
                    <a:gridCol w="451172">
                      <a:extLst>
                        <a:ext uri="{9D8B030D-6E8A-4147-A177-3AD203B41FA5}">
                          <a16:colId xmlns:a16="http://schemas.microsoft.com/office/drawing/2014/main" val="1234800574"/>
                        </a:ext>
                      </a:extLst>
                    </a:gridCol>
                    <a:gridCol w="1034583">
                      <a:extLst>
                        <a:ext uri="{9D8B030D-6E8A-4147-A177-3AD203B41FA5}">
                          <a16:colId xmlns:a16="http://schemas.microsoft.com/office/drawing/2014/main" val="2947170438"/>
                        </a:ext>
                      </a:extLst>
                    </a:gridCol>
                  </a:tblGrid>
                  <a:tr h="762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a:r>
                            <a:rPr lang="en-GB" sz="4400" b="0" dirty="0">
                              <a:solidFill>
                                <a:srgbClr val="595959"/>
                              </a:solidFill>
                              <a:latin typeface="Century Gothic" panose="020B0502020202020204" pitchFamily="34" charset="0"/>
                            </a:rPr>
                            <a:t>4</a:t>
                          </a: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1770" t="-16000" r="-301770" b="-172000"/>
                          </a:stretch>
                        </a:blip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GB" sz="4400" b="0" dirty="0">
                              <a:solidFill>
                                <a:srgbClr val="595959"/>
                              </a:solidFill>
                              <a:latin typeface="Century Gothic" panose="020B0502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24</a:t>
                          </a: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12623155"/>
                      </a:ext>
                    </a:extLst>
                  </a:tr>
                  <a:tr h="2514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endParaRPr lang="en-GB" sz="900" b="0" dirty="0">
                            <a:solidFill>
                              <a:srgbClr val="595959"/>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050" b="0" dirty="0">
                            <a:solidFill>
                              <a:srgbClr val="595959"/>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rgbClr val="595959"/>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chemeClr val="accent4">
                                <a:lumMod val="65000"/>
                                <a:lumOff val="3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chemeClr val="accent4">
                                <a:lumMod val="65000"/>
                                <a:lumOff val="3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0280061"/>
                      </a:ext>
                    </a:extLst>
                  </a:tr>
                  <a:tr h="762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GB" sz="4400" b="0" dirty="0">
                              <a:solidFill>
                                <a:srgbClr val="595959"/>
                              </a:solidFill>
                              <a:latin typeface="Century Gothic" panose="020B0502020202020204" pitchFamily="34" charset="0"/>
                            </a:rPr>
                            <a:t>6</a:t>
                          </a: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3"/>
                          <a:stretch>
                            <a:fillRect l="-101770" t="-149600" r="-301770" b="-384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4400" b="0" dirty="0">
                              <a:solidFill>
                                <a:srgbClr val="595959"/>
                              </a:solidFill>
                              <a:latin typeface="Century Gothic" panose="020B0502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24</a:t>
                          </a: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8167838"/>
                      </a:ext>
                    </a:extLst>
                  </a:tr>
                </a:tbl>
              </a:graphicData>
            </a:graphic>
          </p:graphicFrame>
        </mc:Fallback>
      </mc:AlternateContent>
      <p:pic>
        <p:nvPicPr>
          <p:cNvPr id="23" name="Picture 22" descr="A picture containing text&#10;&#10;Description automatically generated">
            <a:extLst>
              <a:ext uri="{FF2B5EF4-FFF2-40B4-BE49-F238E27FC236}">
                <a16:creationId xmlns:a16="http://schemas.microsoft.com/office/drawing/2014/main" id="{7DC5ABAB-B625-7572-3FD5-201ECDA9AAD0}"/>
              </a:ext>
            </a:extLst>
          </p:cNvPr>
          <p:cNvPicPr>
            <a:picLocks noChangeAspect="1"/>
          </p:cNvPicPr>
          <p:nvPr/>
        </p:nvPicPr>
        <p:blipFill rotWithShape="1">
          <a:blip r:embed="rId4">
            <a:extLst>
              <a:ext uri="{28A0092B-C50C-407E-A947-70E740481C1C}">
                <a14:useLocalDpi xmlns:a14="http://schemas.microsoft.com/office/drawing/2010/main" val="0"/>
              </a:ext>
            </a:extLst>
          </a:blip>
          <a:srcRect l="81757"/>
          <a:stretch/>
        </p:blipFill>
        <p:spPr>
          <a:xfrm>
            <a:off x="11123793" y="2012038"/>
            <a:ext cx="621791" cy="823000"/>
          </a:xfrm>
          <a:prstGeom prst="rect">
            <a:avLst/>
          </a:prstGeom>
        </p:spPr>
      </p:pic>
      <p:sp>
        <p:nvSpPr>
          <p:cNvPr id="24" name="Speech Bubble: Rectangle with Corners Rounded 23">
            <a:extLst>
              <a:ext uri="{FF2B5EF4-FFF2-40B4-BE49-F238E27FC236}">
                <a16:creationId xmlns:a16="http://schemas.microsoft.com/office/drawing/2014/main" id="{BE472D4F-AEA0-2DF5-A1B3-952911D603C8}"/>
              </a:ext>
            </a:extLst>
          </p:cNvPr>
          <p:cNvSpPr/>
          <p:nvPr/>
        </p:nvSpPr>
        <p:spPr>
          <a:xfrm>
            <a:off x="5633648" y="886371"/>
            <a:ext cx="5161113" cy="1125667"/>
          </a:xfrm>
          <a:prstGeom prst="wedgeRoundRectCallout">
            <a:avLst>
              <a:gd name="adj1" fmla="val 53221"/>
              <a:gd name="adj2" fmla="val 78929"/>
              <a:gd name="adj3" fmla="val 16667"/>
            </a:avLst>
          </a:prstGeom>
          <a:gradFill rotWithShape="1">
            <a:gsLst>
              <a:gs pos="0">
                <a:srgbClr val="99CCCC">
                  <a:lumMod val="110000"/>
                  <a:satMod val="105000"/>
                  <a:tint val="67000"/>
                </a:srgbClr>
              </a:gs>
              <a:gs pos="50000">
                <a:srgbClr val="99CCCC">
                  <a:lumMod val="105000"/>
                  <a:satMod val="103000"/>
                  <a:tint val="73000"/>
                </a:srgbClr>
              </a:gs>
              <a:gs pos="100000">
                <a:srgbClr val="99CCCC">
                  <a:lumMod val="105000"/>
                  <a:satMod val="109000"/>
                  <a:tint val="81000"/>
                </a:srgbClr>
              </a:gs>
            </a:gsLst>
            <a:lin ang="5400000" scaled="0"/>
          </a:gradFill>
          <a:ln w="6350" cap="flat" cmpd="sng" algn="ctr">
            <a:solidFill>
              <a:srgbClr val="99CC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This means that there are far fewer facts I need to learn!</a:t>
            </a:r>
          </a:p>
        </p:txBody>
      </p:sp>
    </p:spTree>
    <p:extLst>
      <p:ext uri="{BB962C8B-B14F-4D97-AF65-F5344CB8AC3E}">
        <p14:creationId xmlns:p14="http://schemas.microsoft.com/office/powerpoint/2010/main" val="416435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CB4088-80B0-5FA7-F9FE-820FA180D3EA}"/>
              </a:ext>
            </a:extLst>
          </p:cNvPr>
          <p:cNvSpPr>
            <a:spLocks noGrp="1"/>
          </p:cNvSpPr>
          <p:nvPr>
            <p:ph type="sldNum" sz="quarter" idx="12"/>
          </p:nvPr>
        </p:nvSpPr>
        <p:spPr>
          <a:xfrm>
            <a:off x="9128218" y="6230643"/>
            <a:ext cx="2844800" cy="457200"/>
          </a:xfrm>
        </p:spPr>
        <p:txBody>
          <a:bodyPr/>
          <a:lstStyle/>
          <a:p>
            <a:fld id="{4DB3256F-83C8-4422-BB4B-79DB90083B87}" type="slidenum">
              <a:rPr lang="en-GB" altLang="en-US" smtClean="0"/>
              <a:pPr/>
              <a:t>11</a:t>
            </a:fld>
            <a:endParaRPr lang="en-GB" altLang="en-US" dirty="0"/>
          </a:p>
        </p:txBody>
      </p:sp>
      <p:graphicFrame>
        <p:nvGraphicFramePr>
          <p:cNvPr id="13" name="Table 2">
            <a:extLst>
              <a:ext uri="{FF2B5EF4-FFF2-40B4-BE49-F238E27FC236}">
                <a16:creationId xmlns:a16="http://schemas.microsoft.com/office/drawing/2014/main" id="{6266D17C-1743-581E-44A0-998592859A28}"/>
              </a:ext>
            </a:extLst>
          </p:cNvPr>
          <p:cNvGraphicFramePr>
            <a:graphicFrameLocks noGrp="1"/>
          </p:cNvGraphicFramePr>
          <p:nvPr>
            <p:extLst>
              <p:ext uri="{D42A27DB-BD31-4B8C-83A1-F6EECF244321}">
                <p14:modId xmlns:p14="http://schemas.microsoft.com/office/powerpoint/2010/main" val="1795092142"/>
              </p:ext>
            </p:extLst>
          </p:nvPr>
        </p:nvGraphicFramePr>
        <p:xfrm>
          <a:off x="596602" y="1187498"/>
          <a:ext cx="10269876" cy="4979388"/>
        </p:xfrm>
        <a:graphic>
          <a:graphicData uri="http://schemas.openxmlformats.org/drawingml/2006/table">
            <a:tbl>
              <a:tblPr firstRow="1" bandRow="1"/>
              <a:tblGrid>
                <a:gridCol w="855823">
                  <a:extLst>
                    <a:ext uri="{9D8B030D-6E8A-4147-A177-3AD203B41FA5}">
                      <a16:colId xmlns:a16="http://schemas.microsoft.com/office/drawing/2014/main" val="750934632"/>
                    </a:ext>
                  </a:extLst>
                </a:gridCol>
                <a:gridCol w="855823">
                  <a:extLst>
                    <a:ext uri="{9D8B030D-6E8A-4147-A177-3AD203B41FA5}">
                      <a16:colId xmlns:a16="http://schemas.microsoft.com/office/drawing/2014/main" val="2037688689"/>
                    </a:ext>
                  </a:extLst>
                </a:gridCol>
                <a:gridCol w="855823">
                  <a:extLst>
                    <a:ext uri="{9D8B030D-6E8A-4147-A177-3AD203B41FA5}">
                      <a16:colId xmlns:a16="http://schemas.microsoft.com/office/drawing/2014/main" val="1920670732"/>
                    </a:ext>
                  </a:extLst>
                </a:gridCol>
                <a:gridCol w="855823">
                  <a:extLst>
                    <a:ext uri="{9D8B030D-6E8A-4147-A177-3AD203B41FA5}">
                      <a16:colId xmlns:a16="http://schemas.microsoft.com/office/drawing/2014/main" val="1511095959"/>
                    </a:ext>
                  </a:extLst>
                </a:gridCol>
                <a:gridCol w="855823">
                  <a:extLst>
                    <a:ext uri="{9D8B030D-6E8A-4147-A177-3AD203B41FA5}">
                      <a16:colId xmlns:a16="http://schemas.microsoft.com/office/drawing/2014/main" val="1615990018"/>
                    </a:ext>
                  </a:extLst>
                </a:gridCol>
                <a:gridCol w="855823">
                  <a:extLst>
                    <a:ext uri="{9D8B030D-6E8A-4147-A177-3AD203B41FA5}">
                      <a16:colId xmlns:a16="http://schemas.microsoft.com/office/drawing/2014/main" val="3807498058"/>
                    </a:ext>
                  </a:extLst>
                </a:gridCol>
                <a:gridCol w="855823">
                  <a:extLst>
                    <a:ext uri="{9D8B030D-6E8A-4147-A177-3AD203B41FA5}">
                      <a16:colId xmlns:a16="http://schemas.microsoft.com/office/drawing/2014/main" val="4196392334"/>
                    </a:ext>
                  </a:extLst>
                </a:gridCol>
                <a:gridCol w="855823">
                  <a:extLst>
                    <a:ext uri="{9D8B030D-6E8A-4147-A177-3AD203B41FA5}">
                      <a16:colId xmlns:a16="http://schemas.microsoft.com/office/drawing/2014/main" val="1415650444"/>
                    </a:ext>
                  </a:extLst>
                </a:gridCol>
                <a:gridCol w="855823">
                  <a:extLst>
                    <a:ext uri="{9D8B030D-6E8A-4147-A177-3AD203B41FA5}">
                      <a16:colId xmlns:a16="http://schemas.microsoft.com/office/drawing/2014/main" val="3390515183"/>
                    </a:ext>
                  </a:extLst>
                </a:gridCol>
                <a:gridCol w="855823">
                  <a:extLst>
                    <a:ext uri="{9D8B030D-6E8A-4147-A177-3AD203B41FA5}">
                      <a16:colId xmlns:a16="http://schemas.microsoft.com/office/drawing/2014/main" val="4110372115"/>
                    </a:ext>
                  </a:extLst>
                </a:gridCol>
                <a:gridCol w="855823">
                  <a:extLst>
                    <a:ext uri="{9D8B030D-6E8A-4147-A177-3AD203B41FA5}">
                      <a16:colId xmlns:a16="http://schemas.microsoft.com/office/drawing/2014/main" val="1574628057"/>
                    </a:ext>
                  </a:extLst>
                </a:gridCol>
                <a:gridCol w="855823">
                  <a:extLst>
                    <a:ext uri="{9D8B030D-6E8A-4147-A177-3AD203B41FA5}">
                      <a16:colId xmlns:a16="http://schemas.microsoft.com/office/drawing/2014/main" val="410924789"/>
                    </a:ext>
                  </a:extLst>
                </a:gridCol>
              </a:tblGrid>
              <a:tr h="41494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0" dirty="0">
                          <a:solidFill>
                            <a:schemeClr val="tx1"/>
                          </a:solidFill>
                          <a:latin typeface="Century Gothic" panose="020B0502020202020204" pitchFamily="34" charset="0"/>
                        </a:rPr>
                        <a:t>1 × 1 </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0" dirty="0">
                          <a:solidFill>
                            <a:schemeClr val="tx1"/>
                          </a:solidFill>
                          <a:latin typeface="Century Gothic" panose="020B0502020202020204" pitchFamily="34" charset="0"/>
                        </a:rPr>
                        <a:t>2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0" dirty="0">
                          <a:solidFill>
                            <a:schemeClr val="tx1"/>
                          </a:solidFill>
                          <a:latin typeface="Century Gothic" panose="020B0502020202020204" pitchFamily="34" charset="0"/>
                        </a:rPr>
                        <a:t>3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0" dirty="0">
                          <a:solidFill>
                            <a:schemeClr val="tx1"/>
                          </a:solidFill>
                          <a:latin typeface="Century Gothic" panose="020B0502020202020204" pitchFamily="34" charset="0"/>
                        </a:rPr>
                        <a:t>4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0" dirty="0">
                          <a:solidFill>
                            <a:schemeClr val="tx1"/>
                          </a:solidFill>
                          <a:latin typeface="Century Gothic" panose="020B0502020202020204" pitchFamily="34" charset="0"/>
                        </a:rPr>
                        <a:t>5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0" dirty="0">
                          <a:solidFill>
                            <a:schemeClr val="tx1"/>
                          </a:solidFill>
                          <a:latin typeface="Century Gothic" panose="020B0502020202020204" pitchFamily="34" charset="0"/>
                        </a:rPr>
                        <a:t>6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0" dirty="0">
                          <a:solidFill>
                            <a:schemeClr val="tx1"/>
                          </a:solidFill>
                          <a:latin typeface="Century Gothic" panose="020B0502020202020204" pitchFamily="34" charset="0"/>
                        </a:rPr>
                        <a:t>7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0" dirty="0">
                          <a:solidFill>
                            <a:schemeClr val="tx1"/>
                          </a:solidFill>
                          <a:latin typeface="Century Gothic" panose="020B0502020202020204" pitchFamily="34" charset="0"/>
                        </a:rPr>
                        <a:t>8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0" dirty="0">
                          <a:solidFill>
                            <a:schemeClr val="tx1"/>
                          </a:solidFill>
                          <a:latin typeface="Century Gothic" panose="020B0502020202020204" pitchFamily="34" charset="0"/>
                        </a:rPr>
                        <a:t>9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0" dirty="0">
                          <a:solidFill>
                            <a:schemeClr val="tx1"/>
                          </a:solidFill>
                          <a:latin typeface="Century Gothic" panose="020B0502020202020204" pitchFamily="34" charset="0"/>
                        </a:rPr>
                        <a:t>10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0" dirty="0">
                          <a:solidFill>
                            <a:schemeClr val="tx1"/>
                          </a:solidFill>
                          <a:latin typeface="Century Gothic" panose="020B0502020202020204" pitchFamily="34" charset="0"/>
                        </a:rPr>
                        <a:t>11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0" dirty="0">
                          <a:solidFill>
                            <a:schemeClr val="tx1"/>
                          </a:solidFill>
                          <a:latin typeface="Century Gothic" panose="020B0502020202020204" pitchFamily="34" charset="0"/>
                        </a:rPr>
                        <a:t>12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69160181"/>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2 </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7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8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9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10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11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12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986243100"/>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7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8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9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10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11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12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636908264"/>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7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8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9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10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11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12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022901649"/>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7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8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9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10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11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12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023003369"/>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7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8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9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10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11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12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220866919"/>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100" kern="1200" dirty="0">
                          <a:solidFill>
                            <a:schemeClr val="tx1"/>
                          </a:solidFill>
                          <a:latin typeface="Century Gothic" panose="020B0502020202020204" pitchFamily="34" charset="0"/>
                          <a:ea typeface="+mn-ea"/>
                          <a:cs typeface="+mn-cs"/>
                        </a:rPr>
                        <a:t>7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8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9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10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11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12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4007203832"/>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100" kern="1200" dirty="0">
                          <a:solidFill>
                            <a:schemeClr val="tx1"/>
                          </a:solidFill>
                          <a:latin typeface="Century Gothic" panose="020B0502020202020204" pitchFamily="34" charset="0"/>
                          <a:ea typeface="+mn-ea"/>
                          <a:cs typeface="+mn-cs"/>
                        </a:rPr>
                        <a:t>7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8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9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10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11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12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834489252"/>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100" kern="1200" dirty="0">
                          <a:solidFill>
                            <a:schemeClr val="tx1"/>
                          </a:solidFill>
                          <a:latin typeface="Century Gothic" panose="020B0502020202020204" pitchFamily="34" charset="0"/>
                          <a:ea typeface="+mn-ea"/>
                          <a:cs typeface="+mn-cs"/>
                        </a:rPr>
                        <a:t>7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8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9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10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11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12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566478127"/>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100" kern="1200" dirty="0">
                          <a:solidFill>
                            <a:schemeClr val="tx1"/>
                          </a:solidFill>
                          <a:latin typeface="Century Gothic" panose="020B0502020202020204" pitchFamily="34" charset="0"/>
                          <a:ea typeface="+mn-ea"/>
                          <a:cs typeface="+mn-cs"/>
                        </a:rPr>
                        <a:t>7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8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9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10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11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12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607015259"/>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100" kern="1200" dirty="0">
                          <a:solidFill>
                            <a:schemeClr val="tx1"/>
                          </a:solidFill>
                          <a:latin typeface="Century Gothic" panose="020B0502020202020204" pitchFamily="34" charset="0"/>
                          <a:ea typeface="+mn-ea"/>
                          <a:cs typeface="+mn-cs"/>
                        </a:rPr>
                        <a:t>7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8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9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10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11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12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96701711"/>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100" kern="1200" dirty="0">
                          <a:solidFill>
                            <a:schemeClr val="tx1"/>
                          </a:solidFill>
                          <a:latin typeface="Century Gothic" panose="020B0502020202020204" pitchFamily="34" charset="0"/>
                          <a:ea typeface="+mn-ea"/>
                          <a:cs typeface="+mn-cs"/>
                        </a:rPr>
                        <a:t>7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8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9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10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11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12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168969093"/>
                  </a:ext>
                </a:extLst>
              </a:tr>
            </a:tbl>
          </a:graphicData>
        </a:graphic>
      </p:graphicFrame>
      <p:graphicFrame>
        <p:nvGraphicFramePr>
          <p:cNvPr id="14" name="Table 13">
            <a:extLst>
              <a:ext uri="{FF2B5EF4-FFF2-40B4-BE49-F238E27FC236}">
                <a16:creationId xmlns:a16="http://schemas.microsoft.com/office/drawing/2014/main" id="{0C2DDB9F-CF05-75E3-12C9-1F252B88FE28}"/>
              </a:ext>
            </a:extLst>
          </p:cNvPr>
          <p:cNvGraphicFramePr>
            <a:graphicFrameLocks noGrp="1"/>
          </p:cNvGraphicFramePr>
          <p:nvPr>
            <p:extLst>
              <p:ext uri="{D42A27DB-BD31-4B8C-83A1-F6EECF244321}">
                <p14:modId xmlns:p14="http://schemas.microsoft.com/office/powerpoint/2010/main" val="2209524787"/>
              </p:ext>
            </p:extLst>
          </p:nvPr>
        </p:nvGraphicFramePr>
        <p:xfrm>
          <a:off x="596602" y="1187498"/>
          <a:ext cx="10269876" cy="4979388"/>
        </p:xfrm>
        <a:graphic>
          <a:graphicData uri="http://schemas.openxmlformats.org/drawingml/2006/table">
            <a:tbl>
              <a:tblPr firstRow="1" bandRow="1"/>
              <a:tblGrid>
                <a:gridCol w="855823">
                  <a:extLst>
                    <a:ext uri="{9D8B030D-6E8A-4147-A177-3AD203B41FA5}">
                      <a16:colId xmlns:a16="http://schemas.microsoft.com/office/drawing/2014/main" val="750934632"/>
                    </a:ext>
                  </a:extLst>
                </a:gridCol>
                <a:gridCol w="855823">
                  <a:extLst>
                    <a:ext uri="{9D8B030D-6E8A-4147-A177-3AD203B41FA5}">
                      <a16:colId xmlns:a16="http://schemas.microsoft.com/office/drawing/2014/main" val="2037688689"/>
                    </a:ext>
                  </a:extLst>
                </a:gridCol>
                <a:gridCol w="855823">
                  <a:extLst>
                    <a:ext uri="{9D8B030D-6E8A-4147-A177-3AD203B41FA5}">
                      <a16:colId xmlns:a16="http://schemas.microsoft.com/office/drawing/2014/main" val="1920670732"/>
                    </a:ext>
                  </a:extLst>
                </a:gridCol>
                <a:gridCol w="855823">
                  <a:extLst>
                    <a:ext uri="{9D8B030D-6E8A-4147-A177-3AD203B41FA5}">
                      <a16:colId xmlns:a16="http://schemas.microsoft.com/office/drawing/2014/main" val="1511095959"/>
                    </a:ext>
                  </a:extLst>
                </a:gridCol>
                <a:gridCol w="855823">
                  <a:extLst>
                    <a:ext uri="{9D8B030D-6E8A-4147-A177-3AD203B41FA5}">
                      <a16:colId xmlns:a16="http://schemas.microsoft.com/office/drawing/2014/main" val="1615990018"/>
                    </a:ext>
                  </a:extLst>
                </a:gridCol>
                <a:gridCol w="855823">
                  <a:extLst>
                    <a:ext uri="{9D8B030D-6E8A-4147-A177-3AD203B41FA5}">
                      <a16:colId xmlns:a16="http://schemas.microsoft.com/office/drawing/2014/main" val="3807498058"/>
                    </a:ext>
                  </a:extLst>
                </a:gridCol>
                <a:gridCol w="855823">
                  <a:extLst>
                    <a:ext uri="{9D8B030D-6E8A-4147-A177-3AD203B41FA5}">
                      <a16:colId xmlns:a16="http://schemas.microsoft.com/office/drawing/2014/main" val="4196392334"/>
                    </a:ext>
                  </a:extLst>
                </a:gridCol>
                <a:gridCol w="855823">
                  <a:extLst>
                    <a:ext uri="{9D8B030D-6E8A-4147-A177-3AD203B41FA5}">
                      <a16:colId xmlns:a16="http://schemas.microsoft.com/office/drawing/2014/main" val="1415650444"/>
                    </a:ext>
                  </a:extLst>
                </a:gridCol>
                <a:gridCol w="855823">
                  <a:extLst>
                    <a:ext uri="{9D8B030D-6E8A-4147-A177-3AD203B41FA5}">
                      <a16:colId xmlns:a16="http://schemas.microsoft.com/office/drawing/2014/main" val="3390515183"/>
                    </a:ext>
                  </a:extLst>
                </a:gridCol>
                <a:gridCol w="855823">
                  <a:extLst>
                    <a:ext uri="{9D8B030D-6E8A-4147-A177-3AD203B41FA5}">
                      <a16:colId xmlns:a16="http://schemas.microsoft.com/office/drawing/2014/main" val="4110372115"/>
                    </a:ext>
                  </a:extLst>
                </a:gridCol>
                <a:gridCol w="855823">
                  <a:extLst>
                    <a:ext uri="{9D8B030D-6E8A-4147-A177-3AD203B41FA5}">
                      <a16:colId xmlns:a16="http://schemas.microsoft.com/office/drawing/2014/main" val="1574628057"/>
                    </a:ext>
                  </a:extLst>
                </a:gridCol>
                <a:gridCol w="855823">
                  <a:extLst>
                    <a:ext uri="{9D8B030D-6E8A-4147-A177-3AD203B41FA5}">
                      <a16:colId xmlns:a16="http://schemas.microsoft.com/office/drawing/2014/main" val="410924789"/>
                    </a:ext>
                  </a:extLst>
                </a:gridCol>
              </a:tblGrid>
              <a:tr h="41494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0" dirty="0">
                          <a:solidFill>
                            <a:schemeClr val="tx1"/>
                          </a:solidFill>
                          <a:latin typeface="Century Gothic" panose="020B0502020202020204" pitchFamily="34" charset="0"/>
                        </a:rPr>
                        <a:t>1 × 1 </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100" b="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100" b="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100" b="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100" b="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100" b="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100" b="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100" b="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100" b="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100" b="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100" b="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100" b="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extLst>
                  <a:ext uri="{0D108BD9-81ED-4DB2-BD59-A6C34878D82A}">
                    <a16:rowId xmlns:a16="http://schemas.microsoft.com/office/drawing/2014/main" val="3169160181"/>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2 </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extLst>
                  <a:ext uri="{0D108BD9-81ED-4DB2-BD59-A6C34878D82A}">
                    <a16:rowId xmlns:a16="http://schemas.microsoft.com/office/drawing/2014/main" val="2986243100"/>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extLst>
                  <a:ext uri="{0D108BD9-81ED-4DB2-BD59-A6C34878D82A}">
                    <a16:rowId xmlns:a16="http://schemas.microsoft.com/office/drawing/2014/main" val="2636908264"/>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extLst>
                  <a:ext uri="{0D108BD9-81ED-4DB2-BD59-A6C34878D82A}">
                    <a16:rowId xmlns:a16="http://schemas.microsoft.com/office/drawing/2014/main" val="2022901649"/>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extLst>
                  <a:ext uri="{0D108BD9-81ED-4DB2-BD59-A6C34878D82A}">
                    <a16:rowId xmlns:a16="http://schemas.microsoft.com/office/drawing/2014/main" val="2023003369"/>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extLst>
                  <a:ext uri="{0D108BD9-81ED-4DB2-BD59-A6C34878D82A}">
                    <a16:rowId xmlns:a16="http://schemas.microsoft.com/office/drawing/2014/main" val="2220866919"/>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100" kern="1200" dirty="0">
                          <a:solidFill>
                            <a:schemeClr val="tx1"/>
                          </a:solidFill>
                          <a:latin typeface="Century Gothic" panose="020B0502020202020204" pitchFamily="34" charset="0"/>
                          <a:ea typeface="+mn-ea"/>
                          <a:cs typeface="+mn-cs"/>
                        </a:rPr>
                        <a:t>7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extLst>
                  <a:ext uri="{0D108BD9-81ED-4DB2-BD59-A6C34878D82A}">
                    <a16:rowId xmlns:a16="http://schemas.microsoft.com/office/drawing/2014/main" val="4007203832"/>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100" kern="1200" dirty="0">
                          <a:solidFill>
                            <a:schemeClr val="tx1"/>
                          </a:solidFill>
                          <a:latin typeface="Century Gothic" panose="020B0502020202020204" pitchFamily="34" charset="0"/>
                          <a:ea typeface="+mn-ea"/>
                          <a:cs typeface="+mn-cs"/>
                        </a:rPr>
                        <a:t>7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8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extLst>
                  <a:ext uri="{0D108BD9-81ED-4DB2-BD59-A6C34878D82A}">
                    <a16:rowId xmlns:a16="http://schemas.microsoft.com/office/drawing/2014/main" val="3834489252"/>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100" kern="1200" dirty="0">
                          <a:solidFill>
                            <a:schemeClr val="tx1"/>
                          </a:solidFill>
                          <a:latin typeface="Century Gothic" panose="020B0502020202020204" pitchFamily="34" charset="0"/>
                          <a:ea typeface="+mn-ea"/>
                          <a:cs typeface="+mn-cs"/>
                        </a:rPr>
                        <a:t>7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8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9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extLst>
                  <a:ext uri="{0D108BD9-81ED-4DB2-BD59-A6C34878D82A}">
                    <a16:rowId xmlns:a16="http://schemas.microsoft.com/office/drawing/2014/main" val="2566478127"/>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100" kern="1200" dirty="0">
                          <a:solidFill>
                            <a:schemeClr val="tx1"/>
                          </a:solidFill>
                          <a:latin typeface="Century Gothic" panose="020B0502020202020204" pitchFamily="34" charset="0"/>
                          <a:ea typeface="+mn-ea"/>
                          <a:cs typeface="+mn-cs"/>
                        </a:rPr>
                        <a:t>7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8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9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10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extLst>
                  <a:ext uri="{0D108BD9-81ED-4DB2-BD59-A6C34878D82A}">
                    <a16:rowId xmlns:a16="http://schemas.microsoft.com/office/drawing/2014/main" val="2607015259"/>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100" kern="1200" dirty="0">
                          <a:solidFill>
                            <a:schemeClr val="tx1"/>
                          </a:solidFill>
                          <a:latin typeface="Century Gothic" panose="020B0502020202020204" pitchFamily="34" charset="0"/>
                          <a:ea typeface="+mn-ea"/>
                          <a:cs typeface="+mn-cs"/>
                        </a:rPr>
                        <a:t>7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8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9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10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11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1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extLst>
                  <a:ext uri="{0D108BD9-81ED-4DB2-BD59-A6C34878D82A}">
                    <a16:rowId xmlns:a16="http://schemas.microsoft.com/office/drawing/2014/main" val="1096701711"/>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2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3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4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5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6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100" kern="1200" dirty="0">
                          <a:solidFill>
                            <a:schemeClr val="tx1"/>
                          </a:solidFill>
                          <a:latin typeface="Century Gothic" panose="020B0502020202020204" pitchFamily="34" charset="0"/>
                          <a:ea typeface="+mn-ea"/>
                          <a:cs typeface="+mn-cs"/>
                        </a:rPr>
                        <a:t>7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8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9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10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11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dirty="0">
                          <a:solidFill>
                            <a:schemeClr val="tx1"/>
                          </a:solidFill>
                          <a:latin typeface="Century Gothic" panose="020B0502020202020204" pitchFamily="34" charset="0"/>
                        </a:rPr>
                        <a:t>12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alpha val="75000"/>
                      </a:srgbClr>
                    </a:solidFill>
                  </a:tcPr>
                </a:tc>
                <a:extLst>
                  <a:ext uri="{0D108BD9-81ED-4DB2-BD59-A6C34878D82A}">
                    <a16:rowId xmlns:a16="http://schemas.microsoft.com/office/drawing/2014/main" val="3168969093"/>
                  </a:ext>
                </a:extLst>
              </a:tr>
            </a:tbl>
          </a:graphicData>
        </a:graphic>
      </p:graphicFrame>
      <p:graphicFrame>
        <p:nvGraphicFramePr>
          <p:cNvPr id="15" name="Table 2">
            <a:extLst>
              <a:ext uri="{FF2B5EF4-FFF2-40B4-BE49-F238E27FC236}">
                <a16:creationId xmlns:a16="http://schemas.microsoft.com/office/drawing/2014/main" id="{46939554-C192-23DC-9347-079EB4F04437}"/>
              </a:ext>
            </a:extLst>
          </p:cNvPr>
          <p:cNvGraphicFramePr>
            <a:graphicFrameLocks noGrp="1"/>
          </p:cNvGraphicFramePr>
          <p:nvPr>
            <p:extLst>
              <p:ext uri="{D42A27DB-BD31-4B8C-83A1-F6EECF244321}">
                <p14:modId xmlns:p14="http://schemas.microsoft.com/office/powerpoint/2010/main" val="4023612171"/>
              </p:ext>
            </p:extLst>
          </p:nvPr>
        </p:nvGraphicFramePr>
        <p:xfrm>
          <a:off x="606433" y="1187498"/>
          <a:ext cx="10269876" cy="4979388"/>
        </p:xfrm>
        <a:graphic>
          <a:graphicData uri="http://schemas.openxmlformats.org/drawingml/2006/table">
            <a:tbl>
              <a:tblPr firstRow="1" bandRow="1"/>
              <a:tblGrid>
                <a:gridCol w="855823">
                  <a:extLst>
                    <a:ext uri="{9D8B030D-6E8A-4147-A177-3AD203B41FA5}">
                      <a16:colId xmlns:a16="http://schemas.microsoft.com/office/drawing/2014/main" val="750934632"/>
                    </a:ext>
                  </a:extLst>
                </a:gridCol>
                <a:gridCol w="855823">
                  <a:extLst>
                    <a:ext uri="{9D8B030D-6E8A-4147-A177-3AD203B41FA5}">
                      <a16:colId xmlns:a16="http://schemas.microsoft.com/office/drawing/2014/main" val="2037688689"/>
                    </a:ext>
                  </a:extLst>
                </a:gridCol>
                <a:gridCol w="855823">
                  <a:extLst>
                    <a:ext uri="{9D8B030D-6E8A-4147-A177-3AD203B41FA5}">
                      <a16:colId xmlns:a16="http://schemas.microsoft.com/office/drawing/2014/main" val="1920670732"/>
                    </a:ext>
                  </a:extLst>
                </a:gridCol>
                <a:gridCol w="855823">
                  <a:extLst>
                    <a:ext uri="{9D8B030D-6E8A-4147-A177-3AD203B41FA5}">
                      <a16:colId xmlns:a16="http://schemas.microsoft.com/office/drawing/2014/main" val="1511095959"/>
                    </a:ext>
                  </a:extLst>
                </a:gridCol>
                <a:gridCol w="855823">
                  <a:extLst>
                    <a:ext uri="{9D8B030D-6E8A-4147-A177-3AD203B41FA5}">
                      <a16:colId xmlns:a16="http://schemas.microsoft.com/office/drawing/2014/main" val="1615990018"/>
                    </a:ext>
                  </a:extLst>
                </a:gridCol>
                <a:gridCol w="855823">
                  <a:extLst>
                    <a:ext uri="{9D8B030D-6E8A-4147-A177-3AD203B41FA5}">
                      <a16:colId xmlns:a16="http://schemas.microsoft.com/office/drawing/2014/main" val="3807498058"/>
                    </a:ext>
                  </a:extLst>
                </a:gridCol>
                <a:gridCol w="855823">
                  <a:extLst>
                    <a:ext uri="{9D8B030D-6E8A-4147-A177-3AD203B41FA5}">
                      <a16:colId xmlns:a16="http://schemas.microsoft.com/office/drawing/2014/main" val="4196392334"/>
                    </a:ext>
                  </a:extLst>
                </a:gridCol>
                <a:gridCol w="855823">
                  <a:extLst>
                    <a:ext uri="{9D8B030D-6E8A-4147-A177-3AD203B41FA5}">
                      <a16:colId xmlns:a16="http://schemas.microsoft.com/office/drawing/2014/main" val="1415650444"/>
                    </a:ext>
                  </a:extLst>
                </a:gridCol>
                <a:gridCol w="855823">
                  <a:extLst>
                    <a:ext uri="{9D8B030D-6E8A-4147-A177-3AD203B41FA5}">
                      <a16:colId xmlns:a16="http://schemas.microsoft.com/office/drawing/2014/main" val="3390515183"/>
                    </a:ext>
                  </a:extLst>
                </a:gridCol>
                <a:gridCol w="855823">
                  <a:extLst>
                    <a:ext uri="{9D8B030D-6E8A-4147-A177-3AD203B41FA5}">
                      <a16:colId xmlns:a16="http://schemas.microsoft.com/office/drawing/2014/main" val="4110372115"/>
                    </a:ext>
                  </a:extLst>
                </a:gridCol>
                <a:gridCol w="855823">
                  <a:extLst>
                    <a:ext uri="{9D8B030D-6E8A-4147-A177-3AD203B41FA5}">
                      <a16:colId xmlns:a16="http://schemas.microsoft.com/office/drawing/2014/main" val="1574628057"/>
                    </a:ext>
                  </a:extLst>
                </a:gridCol>
                <a:gridCol w="855823">
                  <a:extLst>
                    <a:ext uri="{9D8B030D-6E8A-4147-A177-3AD203B41FA5}">
                      <a16:colId xmlns:a16="http://schemas.microsoft.com/office/drawing/2014/main" val="410924789"/>
                    </a:ext>
                  </a:extLst>
                </a:gridCol>
              </a:tblGrid>
              <a:tr h="41494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dirty="0">
                          <a:solidFill>
                            <a:schemeClr val="tx1"/>
                          </a:solidFill>
                          <a:latin typeface="Century Gothic" panose="020B0502020202020204" pitchFamily="34" charset="0"/>
                        </a:rPr>
                        <a:t>1 × 1 </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69160181"/>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2 </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86243100"/>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6908264"/>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22901649"/>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23003369"/>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20866919"/>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07203832"/>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34489252"/>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66478127"/>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7015259"/>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96701711"/>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12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extLst>
                  <a:ext uri="{0D108BD9-81ED-4DB2-BD59-A6C34878D82A}">
                    <a16:rowId xmlns:a16="http://schemas.microsoft.com/office/drawing/2014/main" val="3168969093"/>
                  </a:ext>
                </a:extLst>
              </a:tr>
            </a:tbl>
          </a:graphicData>
        </a:graphic>
      </p:graphicFrame>
      <p:sp>
        <p:nvSpPr>
          <p:cNvPr id="16" name="Rectangle 15">
            <a:extLst>
              <a:ext uri="{FF2B5EF4-FFF2-40B4-BE49-F238E27FC236}">
                <a16:creationId xmlns:a16="http://schemas.microsoft.com/office/drawing/2014/main" id="{A3ED6088-FB69-AE97-FDF2-409DE70A8DDD}"/>
              </a:ext>
            </a:extLst>
          </p:cNvPr>
          <p:cNvSpPr/>
          <p:nvPr/>
        </p:nvSpPr>
        <p:spPr>
          <a:xfrm>
            <a:off x="1475524" y="1010093"/>
            <a:ext cx="9569302" cy="265814"/>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7" name="Rectangle 16">
            <a:extLst>
              <a:ext uri="{FF2B5EF4-FFF2-40B4-BE49-F238E27FC236}">
                <a16:creationId xmlns:a16="http://schemas.microsoft.com/office/drawing/2014/main" id="{82F3D1F3-A4F1-81A5-76D5-15A1AC2842B9}"/>
              </a:ext>
            </a:extLst>
          </p:cNvPr>
          <p:cNvSpPr/>
          <p:nvPr/>
        </p:nvSpPr>
        <p:spPr>
          <a:xfrm rot="5400000">
            <a:off x="8881356" y="3216570"/>
            <a:ext cx="4483005" cy="512762"/>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BC4E3642-1E9F-4D58-4E3C-510D4AA7A0EF}"/>
              </a:ext>
            </a:extLst>
          </p:cNvPr>
          <p:cNvSpPr txBox="1"/>
          <p:nvPr/>
        </p:nvSpPr>
        <p:spPr>
          <a:xfrm>
            <a:off x="449230" y="215594"/>
            <a:ext cx="10356115" cy="523220"/>
          </a:xfrm>
          <a:prstGeom prst="rect">
            <a:avLst/>
          </a:prstGeom>
          <a:noFill/>
        </p:spPr>
        <p:txBody>
          <a:bodyPr wrap="square">
            <a:spAutoFit/>
          </a:bodyPr>
          <a:lstStyle/>
          <a:p>
            <a:pPr fontAlgn="auto">
              <a:spcBef>
                <a:spcPts val="0"/>
              </a:spcBef>
              <a:spcAft>
                <a:spcPts val="0"/>
              </a:spcAft>
              <a:buClrTx/>
              <a:buFontTx/>
              <a:buNone/>
            </a:pPr>
            <a:r>
              <a:rPr lang="en-GB" dirty="0">
                <a:solidFill>
                  <a:srgbClr val="585858"/>
                </a:solidFill>
                <a:latin typeface="Century Gothic" panose="020B0502020202020204" pitchFamily="34" charset="0"/>
              </a:rPr>
              <a:t>There are 78 facts to learn!</a:t>
            </a:r>
          </a:p>
        </p:txBody>
      </p:sp>
      <p:pic>
        <p:nvPicPr>
          <p:cNvPr id="19" name="Picture 18" descr="A picture containing text&#10;&#10;Description automatically generated">
            <a:extLst>
              <a:ext uri="{FF2B5EF4-FFF2-40B4-BE49-F238E27FC236}">
                <a16:creationId xmlns:a16="http://schemas.microsoft.com/office/drawing/2014/main" id="{63766581-0836-82DB-0408-F1C9675DEB19}"/>
              </a:ext>
            </a:extLst>
          </p:cNvPr>
          <p:cNvPicPr>
            <a:picLocks noChangeAspect="1"/>
          </p:cNvPicPr>
          <p:nvPr/>
        </p:nvPicPr>
        <p:blipFill rotWithShape="1">
          <a:blip r:embed="rId3">
            <a:extLst>
              <a:ext uri="{28A0092B-C50C-407E-A947-70E740481C1C}">
                <a14:useLocalDpi xmlns:a14="http://schemas.microsoft.com/office/drawing/2010/main" val="0"/>
              </a:ext>
            </a:extLst>
          </a:blip>
          <a:srcRect l="81757"/>
          <a:stretch/>
        </p:blipFill>
        <p:spPr>
          <a:xfrm>
            <a:off x="11169507" y="1734253"/>
            <a:ext cx="621791" cy="823000"/>
          </a:xfrm>
          <a:prstGeom prst="rect">
            <a:avLst/>
          </a:prstGeom>
        </p:spPr>
      </p:pic>
      <p:sp>
        <p:nvSpPr>
          <p:cNvPr id="20" name="Speech Bubble: Rectangle with Corners Rounded 19">
            <a:extLst>
              <a:ext uri="{FF2B5EF4-FFF2-40B4-BE49-F238E27FC236}">
                <a16:creationId xmlns:a16="http://schemas.microsoft.com/office/drawing/2014/main" id="{E91BFA0A-374A-F09D-4298-FB0539B80BA1}"/>
              </a:ext>
            </a:extLst>
          </p:cNvPr>
          <p:cNvSpPr/>
          <p:nvPr/>
        </p:nvSpPr>
        <p:spPr>
          <a:xfrm>
            <a:off x="6965493" y="233881"/>
            <a:ext cx="4141674" cy="1207293"/>
          </a:xfrm>
          <a:prstGeom prst="wedgeRoundRectCallout">
            <a:avLst>
              <a:gd name="adj1" fmla="val 46841"/>
              <a:gd name="adj2" fmla="val 91314"/>
              <a:gd name="adj3" fmla="val 16667"/>
            </a:avLst>
          </a:prstGeom>
          <a:gradFill rotWithShape="1">
            <a:gsLst>
              <a:gs pos="0">
                <a:srgbClr val="99CCCC">
                  <a:lumMod val="110000"/>
                  <a:satMod val="105000"/>
                  <a:tint val="67000"/>
                </a:srgbClr>
              </a:gs>
              <a:gs pos="50000">
                <a:srgbClr val="99CCCC">
                  <a:lumMod val="105000"/>
                  <a:satMod val="103000"/>
                  <a:tint val="73000"/>
                </a:srgbClr>
              </a:gs>
              <a:gs pos="100000">
                <a:srgbClr val="99CCCC">
                  <a:lumMod val="105000"/>
                  <a:satMod val="109000"/>
                  <a:tint val="81000"/>
                </a:srgbClr>
              </a:gs>
            </a:gsLst>
            <a:lin ang="5400000" scaled="0"/>
          </a:gradFill>
          <a:ln w="6350" cap="flat" cmpd="sng" algn="ctr">
            <a:solidFill>
              <a:srgbClr val="99CC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Let’s take out the facts that are repeated!</a:t>
            </a:r>
          </a:p>
        </p:txBody>
      </p:sp>
    </p:spTree>
    <p:extLst>
      <p:ext uri="{BB962C8B-B14F-4D97-AF65-F5344CB8AC3E}">
        <p14:creationId xmlns:p14="http://schemas.microsoft.com/office/powerpoint/2010/main" val="146424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50028E-8253-EA17-E5D1-70B6618CAA01}"/>
              </a:ext>
            </a:extLst>
          </p:cNvPr>
          <p:cNvSpPr>
            <a:spLocks noGrp="1"/>
          </p:cNvSpPr>
          <p:nvPr>
            <p:ph type="sldNum" sz="quarter" idx="12"/>
          </p:nvPr>
        </p:nvSpPr>
        <p:spPr/>
        <p:txBody>
          <a:bodyPr/>
          <a:lstStyle/>
          <a:p>
            <a:fld id="{4DB3256F-83C8-4422-BB4B-79DB90083B87}" type="slidenum">
              <a:rPr lang="en-GB" altLang="en-US" smtClean="0"/>
              <a:pPr/>
              <a:t>12</a:t>
            </a:fld>
            <a:endParaRPr lang="en-GB" altLang="en-US" dirty="0"/>
          </a:p>
        </p:txBody>
      </p:sp>
      <p:pic>
        <p:nvPicPr>
          <p:cNvPr id="14" name="Picture 13" descr="A picture containing text&#10;&#10;Description automatically generated">
            <a:extLst>
              <a:ext uri="{FF2B5EF4-FFF2-40B4-BE49-F238E27FC236}">
                <a16:creationId xmlns:a16="http://schemas.microsoft.com/office/drawing/2014/main" id="{59436ED3-9926-865C-E095-83F06872F509}"/>
              </a:ext>
            </a:extLst>
          </p:cNvPr>
          <p:cNvPicPr>
            <a:picLocks noChangeAspect="1"/>
          </p:cNvPicPr>
          <p:nvPr/>
        </p:nvPicPr>
        <p:blipFill rotWithShape="1">
          <a:blip r:embed="rId3">
            <a:extLst>
              <a:ext uri="{28A0092B-C50C-407E-A947-70E740481C1C}">
                <a14:useLocalDpi xmlns:a14="http://schemas.microsoft.com/office/drawing/2010/main" val="0"/>
              </a:ext>
            </a:extLst>
          </a:blip>
          <a:srcRect l="81757"/>
          <a:stretch/>
        </p:blipFill>
        <p:spPr>
          <a:xfrm>
            <a:off x="11145091" y="1385886"/>
            <a:ext cx="621791" cy="823000"/>
          </a:xfrm>
          <a:prstGeom prst="rect">
            <a:avLst/>
          </a:prstGeom>
        </p:spPr>
      </p:pic>
      <p:sp>
        <p:nvSpPr>
          <p:cNvPr id="15" name="Title 2">
            <a:extLst>
              <a:ext uri="{FF2B5EF4-FFF2-40B4-BE49-F238E27FC236}">
                <a16:creationId xmlns:a16="http://schemas.microsoft.com/office/drawing/2014/main" id="{6AAB3B8C-D2A9-5187-0224-9FB28E0C3FD2}"/>
              </a:ext>
            </a:extLst>
          </p:cNvPr>
          <p:cNvSpPr txBox="1">
            <a:spLocks/>
          </p:cNvSpPr>
          <p:nvPr/>
        </p:nvSpPr>
        <p:spPr>
          <a:xfrm>
            <a:off x="336884" y="294138"/>
            <a:ext cx="11119103" cy="936000"/>
          </a:xfrm>
          <a:prstGeom prst="rect">
            <a:avLst/>
          </a:prstGeom>
        </p:spPr>
        <p:txBody>
          <a:bodyPr>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dirty="0">
              <a:ln>
                <a:noFill/>
              </a:ln>
              <a:solidFill>
                <a:srgbClr val="585858"/>
              </a:solidFill>
              <a:effectLst/>
              <a:uLnTx/>
              <a:uFillTx/>
              <a:latin typeface="Century Gothic" panose="020B0502020202020204" pitchFamily="34" charset="0"/>
              <a:ea typeface="+mj-ea"/>
              <a:cs typeface="Arial" panose="020B0604020202020204" pitchFamily="34" charset="0"/>
            </a:endParaRPr>
          </a:p>
        </p:txBody>
      </p:sp>
      <p:graphicFrame>
        <p:nvGraphicFramePr>
          <p:cNvPr id="16" name="Table 2">
            <a:extLst>
              <a:ext uri="{FF2B5EF4-FFF2-40B4-BE49-F238E27FC236}">
                <a16:creationId xmlns:a16="http://schemas.microsoft.com/office/drawing/2014/main" id="{AA06A327-4D5A-1734-CA9F-7A3BBC5AA7AC}"/>
              </a:ext>
            </a:extLst>
          </p:cNvPr>
          <p:cNvGraphicFramePr>
            <a:graphicFrameLocks noGrp="1"/>
          </p:cNvGraphicFramePr>
          <p:nvPr>
            <p:extLst>
              <p:ext uri="{D42A27DB-BD31-4B8C-83A1-F6EECF244321}">
                <p14:modId xmlns:p14="http://schemas.microsoft.com/office/powerpoint/2010/main" val="888568890"/>
              </p:ext>
            </p:extLst>
          </p:nvPr>
        </p:nvGraphicFramePr>
        <p:xfrm>
          <a:off x="1133484" y="1385886"/>
          <a:ext cx="9925032" cy="4812180"/>
        </p:xfrm>
        <a:graphic>
          <a:graphicData uri="http://schemas.openxmlformats.org/drawingml/2006/table">
            <a:tbl>
              <a:tblPr firstRow="1" bandRow="1"/>
              <a:tblGrid>
                <a:gridCol w="827086">
                  <a:extLst>
                    <a:ext uri="{9D8B030D-6E8A-4147-A177-3AD203B41FA5}">
                      <a16:colId xmlns:a16="http://schemas.microsoft.com/office/drawing/2014/main" val="750934632"/>
                    </a:ext>
                  </a:extLst>
                </a:gridCol>
                <a:gridCol w="827086">
                  <a:extLst>
                    <a:ext uri="{9D8B030D-6E8A-4147-A177-3AD203B41FA5}">
                      <a16:colId xmlns:a16="http://schemas.microsoft.com/office/drawing/2014/main" val="2037688689"/>
                    </a:ext>
                  </a:extLst>
                </a:gridCol>
                <a:gridCol w="827086">
                  <a:extLst>
                    <a:ext uri="{9D8B030D-6E8A-4147-A177-3AD203B41FA5}">
                      <a16:colId xmlns:a16="http://schemas.microsoft.com/office/drawing/2014/main" val="1920670732"/>
                    </a:ext>
                  </a:extLst>
                </a:gridCol>
                <a:gridCol w="827086">
                  <a:extLst>
                    <a:ext uri="{9D8B030D-6E8A-4147-A177-3AD203B41FA5}">
                      <a16:colId xmlns:a16="http://schemas.microsoft.com/office/drawing/2014/main" val="1511095959"/>
                    </a:ext>
                  </a:extLst>
                </a:gridCol>
                <a:gridCol w="827086">
                  <a:extLst>
                    <a:ext uri="{9D8B030D-6E8A-4147-A177-3AD203B41FA5}">
                      <a16:colId xmlns:a16="http://schemas.microsoft.com/office/drawing/2014/main" val="1615990018"/>
                    </a:ext>
                  </a:extLst>
                </a:gridCol>
                <a:gridCol w="827086">
                  <a:extLst>
                    <a:ext uri="{9D8B030D-6E8A-4147-A177-3AD203B41FA5}">
                      <a16:colId xmlns:a16="http://schemas.microsoft.com/office/drawing/2014/main" val="3807498058"/>
                    </a:ext>
                  </a:extLst>
                </a:gridCol>
                <a:gridCol w="827086">
                  <a:extLst>
                    <a:ext uri="{9D8B030D-6E8A-4147-A177-3AD203B41FA5}">
                      <a16:colId xmlns:a16="http://schemas.microsoft.com/office/drawing/2014/main" val="4196392334"/>
                    </a:ext>
                  </a:extLst>
                </a:gridCol>
                <a:gridCol w="827086">
                  <a:extLst>
                    <a:ext uri="{9D8B030D-6E8A-4147-A177-3AD203B41FA5}">
                      <a16:colId xmlns:a16="http://schemas.microsoft.com/office/drawing/2014/main" val="1415650444"/>
                    </a:ext>
                  </a:extLst>
                </a:gridCol>
                <a:gridCol w="827086">
                  <a:extLst>
                    <a:ext uri="{9D8B030D-6E8A-4147-A177-3AD203B41FA5}">
                      <a16:colId xmlns:a16="http://schemas.microsoft.com/office/drawing/2014/main" val="3390515183"/>
                    </a:ext>
                  </a:extLst>
                </a:gridCol>
                <a:gridCol w="827086">
                  <a:extLst>
                    <a:ext uri="{9D8B030D-6E8A-4147-A177-3AD203B41FA5}">
                      <a16:colId xmlns:a16="http://schemas.microsoft.com/office/drawing/2014/main" val="4110372115"/>
                    </a:ext>
                  </a:extLst>
                </a:gridCol>
                <a:gridCol w="827086">
                  <a:extLst>
                    <a:ext uri="{9D8B030D-6E8A-4147-A177-3AD203B41FA5}">
                      <a16:colId xmlns:a16="http://schemas.microsoft.com/office/drawing/2014/main" val="1574628057"/>
                    </a:ext>
                  </a:extLst>
                </a:gridCol>
                <a:gridCol w="827086">
                  <a:extLst>
                    <a:ext uri="{9D8B030D-6E8A-4147-A177-3AD203B41FA5}">
                      <a16:colId xmlns:a16="http://schemas.microsoft.com/office/drawing/2014/main" val="410924789"/>
                    </a:ext>
                  </a:extLst>
                </a:gridCol>
              </a:tblGrid>
              <a:tr h="40101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dirty="0">
                          <a:solidFill>
                            <a:schemeClr val="tx1"/>
                          </a:solidFill>
                          <a:latin typeface="Century Gothic" panose="020B0502020202020204" pitchFamily="34" charset="0"/>
                        </a:rPr>
                        <a:t>1 × 1 </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3169160181"/>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2 </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2</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986243100"/>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3</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3</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3</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636908264"/>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4</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4</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4</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4</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022901649"/>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5</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5</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5</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5</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5</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023003369"/>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6</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220866919"/>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7</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4007203832"/>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8</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3834489252"/>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9</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566478127"/>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10</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607015259"/>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11</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1096701711"/>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12 × 12</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68969093"/>
                  </a:ext>
                </a:extLst>
              </a:tr>
            </a:tbl>
          </a:graphicData>
        </a:graphic>
      </p:graphicFrame>
      <p:sp>
        <p:nvSpPr>
          <p:cNvPr id="17" name="Speech Bubble: Rectangle with Corners Rounded 16">
            <a:extLst>
              <a:ext uri="{FF2B5EF4-FFF2-40B4-BE49-F238E27FC236}">
                <a16:creationId xmlns:a16="http://schemas.microsoft.com/office/drawing/2014/main" id="{CF1A95AE-0DF5-F770-2821-4495391CD71A}"/>
              </a:ext>
            </a:extLst>
          </p:cNvPr>
          <p:cNvSpPr/>
          <p:nvPr/>
        </p:nvSpPr>
        <p:spPr>
          <a:xfrm>
            <a:off x="5357191" y="262787"/>
            <a:ext cx="5462889" cy="1025458"/>
          </a:xfrm>
          <a:prstGeom prst="wedgeRoundRectCallout">
            <a:avLst>
              <a:gd name="adj1" fmla="val 54297"/>
              <a:gd name="adj2" fmla="val 110665"/>
              <a:gd name="adj3" fmla="val 16667"/>
            </a:avLst>
          </a:prstGeom>
          <a:gradFill rotWithShape="1">
            <a:gsLst>
              <a:gs pos="0">
                <a:srgbClr val="99CCCC">
                  <a:lumMod val="110000"/>
                  <a:satMod val="105000"/>
                  <a:tint val="67000"/>
                </a:srgbClr>
              </a:gs>
              <a:gs pos="50000">
                <a:srgbClr val="99CCCC">
                  <a:lumMod val="105000"/>
                  <a:satMod val="103000"/>
                  <a:tint val="73000"/>
                </a:srgbClr>
              </a:gs>
              <a:gs pos="100000">
                <a:srgbClr val="99CCCC">
                  <a:lumMod val="105000"/>
                  <a:satMod val="109000"/>
                  <a:tint val="81000"/>
                </a:srgbClr>
              </a:gs>
            </a:gsLst>
            <a:lin ang="5400000" scaled="0"/>
          </a:gradFill>
          <a:ln w="6350" cap="flat" cmpd="sng" algn="ctr">
            <a:solidFill>
              <a:srgbClr val="99CC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Don’t worry! We know a lot already and some are really easy.</a:t>
            </a:r>
          </a:p>
        </p:txBody>
      </p:sp>
      <p:pic>
        <p:nvPicPr>
          <p:cNvPr id="18" name="Picture 17" descr="A picture containing text&#10;&#10;Description automatically generated">
            <a:extLst>
              <a:ext uri="{FF2B5EF4-FFF2-40B4-BE49-F238E27FC236}">
                <a16:creationId xmlns:a16="http://schemas.microsoft.com/office/drawing/2014/main" id="{527512CD-5A64-CF59-0AD5-068509152C75}"/>
              </a:ext>
            </a:extLst>
          </p:cNvPr>
          <p:cNvPicPr>
            <a:picLocks noChangeAspect="1"/>
          </p:cNvPicPr>
          <p:nvPr/>
        </p:nvPicPr>
        <p:blipFill rotWithShape="1">
          <a:blip r:embed="rId3">
            <a:extLst>
              <a:ext uri="{28A0092B-C50C-407E-A947-70E740481C1C}">
                <a14:useLocalDpi xmlns:a14="http://schemas.microsoft.com/office/drawing/2010/main" val="0"/>
              </a:ext>
            </a:extLst>
          </a:blip>
          <a:srcRect l="18769" r="60243"/>
          <a:stretch/>
        </p:blipFill>
        <p:spPr>
          <a:xfrm>
            <a:off x="201417" y="1604337"/>
            <a:ext cx="715349" cy="823000"/>
          </a:xfrm>
          <a:prstGeom prst="rect">
            <a:avLst/>
          </a:prstGeom>
        </p:spPr>
      </p:pic>
      <p:sp>
        <p:nvSpPr>
          <p:cNvPr id="19" name="Speech Bubble: Rectangle with Corners Rounded 18">
            <a:extLst>
              <a:ext uri="{FF2B5EF4-FFF2-40B4-BE49-F238E27FC236}">
                <a16:creationId xmlns:a16="http://schemas.microsoft.com/office/drawing/2014/main" id="{8DFEDE02-3FAF-227C-221C-7008900352AC}"/>
              </a:ext>
            </a:extLst>
          </p:cNvPr>
          <p:cNvSpPr/>
          <p:nvPr/>
        </p:nvSpPr>
        <p:spPr>
          <a:xfrm>
            <a:off x="826095" y="262787"/>
            <a:ext cx="3575783" cy="936000"/>
          </a:xfrm>
          <a:prstGeom prst="wedgeRoundRectCallout">
            <a:avLst>
              <a:gd name="adj1" fmla="val -52264"/>
              <a:gd name="adj2" fmla="val 89002"/>
              <a:gd name="adj3" fmla="val 16667"/>
            </a:avLst>
          </a:prstGeom>
          <a:gradFill rotWithShape="1">
            <a:gsLst>
              <a:gs pos="0">
                <a:srgbClr val="99CCCC">
                  <a:lumMod val="110000"/>
                  <a:satMod val="105000"/>
                  <a:tint val="67000"/>
                </a:srgbClr>
              </a:gs>
              <a:gs pos="50000">
                <a:srgbClr val="99CCCC">
                  <a:lumMod val="105000"/>
                  <a:satMod val="103000"/>
                  <a:tint val="73000"/>
                </a:srgbClr>
              </a:gs>
              <a:gs pos="100000">
                <a:srgbClr val="99CCCC">
                  <a:lumMod val="105000"/>
                  <a:satMod val="109000"/>
                  <a:tint val="81000"/>
                </a:srgbClr>
              </a:gs>
            </a:gsLst>
            <a:lin ang="5400000" scaled="0"/>
          </a:gradFill>
          <a:ln w="6350" cap="flat" cmpd="sng" algn="ctr">
            <a:solidFill>
              <a:srgbClr val="99CC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78 facts still seems a lot to learn…</a:t>
            </a:r>
          </a:p>
        </p:txBody>
      </p:sp>
      <p:sp>
        <p:nvSpPr>
          <p:cNvPr id="20" name="TextBox 19">
            <a:extLst>
              <a:ext uri="{FF2B5EF4-FFF2-40B4-BE49-F238E27FC236}">
                <a16:creationId xmlns:a16="http://schemas.microsoft.com/office/drawing/2014/main" id="{E97EE987-AC31-F7DD-5CA3-65C73E635BCC}"/>
              </a:ext>
            </a:extLst>
          </p:cNvPr>
          <p:cNvSpPr txBox="1"/>
          <p:nvPr/>
        </p:nvSpPr>
        <p:spPr>
          <a:xfrm>
            <a:off x="11194786" y="2208886"/>
            <a:ext cx="621791" cy="369332"/>
          </a:xfrm>
          <a:prstGeom prst="rect">
            <a:avLst/>
          </a:prstGeom>
          <a:noFill/>
        </p:spPr>
        <p:txBody>
          <a:bodyPr wrap="square" rtlCol="0">
            <a:spAutoFit/>
          </a:bodyPr>
          <a:lstStyle/>
          <a:p>
            <a:pPr fontAlgn="auto">
              <a:spcBef>
                <a:spcPts val="0"/>
              </a:spcBef>
              <a:spcAft>
                <a:spcPts val="0"/>
              </a:spcAft>
              <a:buClrTx/>
              <a:buFontTx/>
              <a:buNone/>
            </a:pPr>
            <a:r>
              <a:rPr lang="en-GB" sz="1800" dirty="0">
                <a:solidFill>
                  <a:srgbClr val="585858"/>
                </a:solidFill>
                <a:latin typeface="Century Gothic" panose="020B0502020202020204" pitchFamily="34" charset="0"/>
              </a:rPr>
              <a:t>Mo</a:t>
            </a:r>
          </a:p>
        </p:txBody>
      </p:sp>
      <p:sp>
        <p:nvSpPr>
          <p:cNvPr id="21" name="TextBox 20">
            <a:extLst>
              <a:ext uri="{FF2B5EF4-FFF2-40B4-BE49-F238E27FC236}">
                <a16:creationId xmlns:a16="http://schemas.microsoft.com/office/drawing/2014/main" id="{6A3E8A61-A7BA-155D-F0F8-73448359FF2A}"/>
              </a:ext>
            </a:extLst>
          </p:cNvPr>
          <p:cNvSpPr txBox="1"/>
          <p:nvPr/>
        </p:nvSpPr>
        <p:spPr>
          <a:xfrm>
            <a:off x="248195" y="2393552"/>
            <a:ext cx="621791" cy="369332"/>
          </a:xfrm>
          <a:prstGeom prst="rect">
            <a:avLst/>
          </a:prstGeom>
          <a:noFill/>
        </p:spPr>
        <p:txBody>
          <a:bodyPr wrap="square" rtlCol="0">
            <a:spAutoFit/>
          </a:bodyPr>
          <a:lstStyle/>
          <a:p>
            <a:pPr fontAlgn="auto">
              <a:spcBef>
                <a:spcPts val="0"/>
              </a:spcBef>
              <a:spcAft>
                <a:spcPts val="0"/>
              </a:spcAft>
              <a:buClrTx/>
              <a:buFontTx/>
              <a:buNone/>
            </a:pPr>
            <a:r>
              <a:rPr lang="en-GB" sz="1800" dirty="0">
                <a:solidFill>
                  <a:srgbClr val="585858"/>
                </a:solidFill>
                <a:latin typeface="Century Gothic" panose="020B0502020202020204" pitchFamily="34" charset="0"/>
              </a:rPr>
              <a:t>Cal</a:t>
            </a:r>
          </a:p>
        </p:txBody>
      </p:sp>
    </p:spTree>
    <p:extLst>
      <p:ext uri="{BB962C8B-B14F-4D97-AF65-F5344CB8AC3E}">
        <p14:creationId xmlns:p14="http://schemas.microsoft.com/office/powerpoint/2010/main" val="207052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41F50D-1EE6-3E69-099D-91383D74E458}"/>
              </a:ext>
            </a:extLst>
          </p:cNvPr>
          <p:cNvSpPr>
            <a:spLocks noGrp="1"/>
          </p:cNvSpPr>
          <p:nvPr>
            <p:ph type="sldNum" sz="quarter" idx="12"/>
          </p:nvPr>
        </p:nvSpPr>
        <p:spPr/>
        <p:txBody>
          <a:bodyPr/>
          <a:lstStyle/>
          <a:p>
            <a:fld id="{4DB3256F-83C8-4422-BB4B-79DB90083B87}" type="slidenum">
              <a:rPr lang="en-GB" altLang="en-US" smtClean="0"/>
              <a:pPr/>
              <a:t>13</a:t>
            </a:fld>
            <a:endParaRPr lang="en-GB" altLang="en-US" dirty="0"/>
          </a:p>
        </p:txBody>
      </p:sp>
      <p:sp>
        <p:nvSpPr>
          <p:cNvPr id="10" name="Title 2">
            <a:extLst>
              <a:ext uri="{FF2B5EF4-FFF2-40B4-BE49-F238E27FC236}">
                <a16:creationId xmlns:a16="http://schemas.microsoft.com/office/drawing/2014/main" id="{1155C847-580E-175E-CA02-1E82A9A06958}"/>
              </a:ext>
            </a:extLst>
          </p:cNvPr>
          <p:cNvSpPr txBox="1">
            <a:spLocks/>
          </p:cNvSpPr>
          <p:nvPr/>
        </p:nvSpPr>
        <p:spPr>
          <a:xfrm>
            <a:off x="336884" y="294138"/>
            <a:ext cx="11119103" cy="936000"/>
          </a:xfrm>
          <a:prstGeom prst="rect">
            <a:avLst/>
          </a:prstGeom>
        </p:spPr>
        <p:txBody>
          <a:bodyPr>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dirty="0">
              <a:ln>
                <a:noFill/>
              </a:ln>
              <a:solidFill>
                <a:srgbClr val="585858"/>
              </a:solidFill>
              <a:effectLst/>
              <a:uLnTx/>
              <a:uFillTx/>
              <a:latin typeface="Century Gothic" panose="020B0502020202020204" pitchFamily="34" charset="0"/>
              <a:ea typeface="+mj-ea"/>
              <a:cs typeface="Arial" panose="020B0604020202020204" pitchFamily="34" charset="0"/>
            </a:endParaRPr>
          </a:p>
        </p:txBody>
      </p:sp>
      <p:graphicFrame>
        <p:nvGraphicFramePr>
          <p:cNvPr id="11" name="Table 2">
            <a:extLst>
              <a:ext uri="{FF2B5EF4-FFF2-40B4-BE49-F238E27FC236}">
                <a16:creationId xmlns:a16="http://schemas.microsoft.com/office/drawing/2014/main" id="{A7708950-7A5E-5DD5-13C9-2B2E687E747C}"/>
              </a:ext>
            </a:extLst>
          </p:cNvPr>
          <p:cNvGraphicFramePr>
            <a:graphicFrameLocks noGrp="1"/>
          </p:cNvGraphicFramePr>
          <p:nvPr>
            <p:extLst>
              <p:ext uri="{D42A27DB-BD31-4B8C-83A1-F6EECF244321}">
                <p14:modId xmlns:p14="http://schemas.microsoft.com/office/powerpoint/2010/main" val="939816575"/>
              </p:ext>
            </p:extLst>
          </p:nvPr>
        </p:nvGraphicFramePr>
        <p:xfrm>
          <a:off x="1133484" y="1385886"/>
          <a:ext cx="9925032" cy="4812180"/>
        </p:xfrm>
        <a:graphic>
          <a:graphicData uri="http://schemas.openxmlformats.org/drawingml/2006/table">
            <a:tbl>
              <a:tblPr firstRow="1" bandRow="1"/>
              <a:tblGrid>
                <a:gridCol w="827086">
                  <a:extLst>
                    <a:ext uri="{9D8B030D-6E8A-4147-A177-3AD203B41FA5}">
                      <a16:colId xmlns:a16="http://schemas.microsoft.com/office/drawing/2014/main" val="750934632"/>
                    </a:ext>
                  </a:extLst>
                </a:gridCol>
                <a:gridCol w="827086">
                  <a:extLst>
                    <a:ext uri="{9D8B030D-6E8A-4147-A177-3AD203B41FA5}">
                      <a16:colId xmlns:a16="http://schemas.microsoft.com/office/drawing/2014/main" val="2037688689"/>
                    </a:ext>
                  </a:extLst>
                </a:gridCol>
                <a:gridCol w="827086">
                  <a:extLst>
                    <a:ext uri="{9D8B030D-6E8A-4147-A177-3AD203B41FA5}">
                      <a16:colId xmlns:a16="http://schemas.microsoft.com/office/drawing/2014/main" val="1920670732"/>
                    </a:ext>
                  </a:extLst>
                </a:gridCol>
                <a:gridCol w="827086">
                  <a:extLst>
                    <a:ext uri="{9D8B030D-6E8A-4147-A177-3AD203B41FA5}">
                      <a16:colId xmlns:a16="http://schemas.microsoft.com/office/drawing/2014/main" val="1511095959"/>
                    </a:ext>
                  </a:extLst>
                </a:gridCol>
                <a:gridCol w="827086">
                  <a:extLst>
                    <a:ext uri="{9D8B030D-6E8A-4147-A177-3AD203B41FA5}">
                      <a16:colId xmlns:a16="http://schemas.microsoft.com/office/drawing/2014/main" val="1615990018"/>
                    </a:ext>
                  </a:extLst>
                </a:gridCol>
                <a:gridCol w="827086">
                  <a:extLst>
                    <a:ext uri="{9D8B030D-6E8A-4147-A177-3AD203B41FA5}">
                      <a16:colId xmlns:a16="http://schemas.microsoft.com/office/drawing/2014/main" val="3807498058"/>
                    </a:ext>
                  </a:extLst>
                </a:gridCol>
                <a:gridCol w="827086">
                  <a:extLst>
                    <a:ext uri="{9D8B030D-6E8A-4147-A177-3AD203B41FA5}">
                      <a16:colId xmlns:a16="http://schemas.microsoft.com/office/drawing/2014/main" val="4196392334"/>
                    </a:ext>
                  </a:extLst>
                </a:gridCol>
                <a:gridCol w="827086">
                  <a:extLst>
                    <a:ext uri="{9D8B030D-6E8A-4147-A177-3AD203B41FA5}">
                      <a16:colId xmlns:a16="http://schemas.microsoft.com/office/drawing/2014/main" val="1415650444"/>
                    </a:ext>
                  </a:extLst>
                </a:gridCol>
                <a:gridCol w="827086">
                  <a:extLst>
                    <a:ext uri="{9D8B030D-6E8A-4147-A177-3AD203B41FA5}">
                      <a16:colId xmlns:a16="http://schemas.microsoft.com/office/drawing/2014/main" val="3390515183"/>
                    </a:ext>
                  </a:extLst>
                </a:gridCol>
                <a:gridCol w="827086">
                  <a:extLst>
                    <a:ext uri="{9D8B030D-6E8A-4147-A177-3AD203B41FA5}">
                      <a16:colId xmlns:a16="http://schemas.microsoft.com/office/drawing/2014/main" val="4110372115"/>
                    </a:ext>
                  </a:extLst>
                </a:gridCol>
                <a:gridCol w="827086">
                  <a:extLst>
                    <a:ext uri="{9D8B030D-6E8A-4147-A177-3AD203B41FA5}">
                      <a16:colId xmlns:a16="http://schemas.microsoft.com/office/drawing/2014/main" val="1574628057"/>
                    </a:ext>
                  </a:extLst>
                </a:gridCol>
                <a:gridCol w="827086">
                  <a:extLst>
                    <a:ext uri="{9D8B030D-6E8A-4147-A177-3AD203B41FA5}">
                      <a16:colId xmlns:a16="http://schemas.microsoft.com/office/drawing/2014/main" val="410924789"/>
                    </a:ext>
                  </a:extLst>
                </a:gridCol>
              </a:tblGrid>
              <a:tr h="40101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dirty="0">
                          <a:solidFill>
                            <a:schemeClr val="tx1"/>
                          </a:solidFill>
                          <a:latin typeface="Century Gothic" panose="020B0502020202020204" pitchFamily="34" charset="0"/>
                        </a:rPr>
                        <a:t>1 × 1 </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3169160181"/>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2 </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2</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986243100"/>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3</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3</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3</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636908264"/>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4</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4</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4</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4</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022901649"/>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5</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5</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5</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5</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5</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023003369"/>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6</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220866919"/>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7</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4007203832"/>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8</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3834489252"/>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9</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566478127"/>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10</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607015259"/>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11</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1096701711"/>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12 × 12</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68969093"/>
                  </a:ext>
                </a:extLst>
              </a:tr>
            </a:tbl>
          </a:graphicData>
        </a:graphic>
      </p:graphicFrame>
      <p:sp>
        <p:nvSpPr>
          <p:cNvPr id="12" name="Rectangle 11">
            <a:extLst>
              <a:ext uri="{FF2B5EF4-FFF2-40B4-BE49-F238E27FC236}">
                <a16:creationId xmlns:a16="http://schemas.microsoft.com/office/drawing/2014/main" id="{3951D03C-E69D-A180-197E-0541E4BA2055}"/>
              </a:ext>
            </a:extLst>
          </p:cNvPr>
          <p:cNvSpPr/>
          <p:nvPr/>
        </p:nvSpPr>
        <p:spPr>
          <a:xfrm rot="16200000">
            <a:off x="-866469" y="3383530"/>
            <a:ext cx="4812181" cy="812274"/>
          </a:xfrm>
          <a:prstGeom prst="rect">
            <a:avLst/>
          </a:prstGeom>
          <a:solidFill>
            <a:srgbClr val="FF0000">
              <a:alpha val="20000"/>
            </a:srgbClr>
          </a:solidFill>
          <a:ln w="12700" cap="flat" cmpd="sng" algn="ctr">
            <a:solidFill>
              <a:srgbClr val="585858">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3" name="Speech Bubble: Rectangle with Corners Rounded 12">
            <a:extLst>
              <a:ext uri="{FF2B5EF4-FFF2-40B4-BE49-F238E27FC236}">
                <a16:creationId xmlns:a16="http://schemas.microsoft.com/office/drawing/2014/main" id="{6D8A420C-417E-8F47-74DF-21FAD084EAD8}"/>
              </a:ext>
            </a:extLst>
          </p:cNvPr>
          <p:cNvSpPr/>
          <p:nvPr/>
        </p:nvSpPr>
        <p:spPr>
          <a:xfrm>
            <a:off x="6004858" y="352245"/>
            <a:ext cx="4815222" cy="1031331"/>
          </a:xfrm>
          <a:prstGeom prst="wedgeRoundRectCallout">
            <a:avLst>
              <a:gd name="adj1" fmla="val 55108"/>
              <a:gd name="adj2" fmla="val 104651"/>
              <a:gd name="adj3" fmla="val 16667"/>
            </a:avLst>
          </a:prstGeom>
          <a:gradFill rotWithShape="1">
            <a:gsLst>
              <a:gs pos="0">
                <a:srgbClr val="99CCCC">
                  <a:lumMod val="110000"/>
                  <a:satMod val="105000"/>
                  <a:tint val="67000"/>
                </a:srgbClr>
              </a:gs>
              <a:gs pos="50000">
                <a:srgbClr val="99CCCC">
                  <a:lumMod val="105000"/>
                  <a:satMod val="103000"/>
                  <a:tint val="73000"/>
                </a:srgbClr>
              </a:gs>
              <a:gs pos="100000">
                <a:srgbClr val="99CCCC">
                  <a:lumMod val="105000"/>
                  <a:satMod val="109000"/>
                  <a:tint val="81000"/>
                </a:srgbClr>
              </a:gs>
            </a:gsLst>
            <a:lin ang="5400000" scaled="0"/>
          </a:gradFill>
          <a:ln w="6350" cap="flat" cmpd="sng" algn="ctr">
            <a:solidFill>
              <a:srgbClr val="99CC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Do you know these ones… ?</a:t>
            </a:r>
          </a:p>
        </p:txBody>
      </p:sp>
      <p:pic>
        <p:nvPicPr>
          <p:cNvPr id="14" name="Picture 13" descr="A picture containing text&#10;&#10;Description automatically generated">
            <a:extLst>
              <a:ext uri="{FF2B5EF4-FFF2-40B4-BE49-F238E27FC236}">
                <a16:creationId xmlns:a16="http://schemas.microsoft.com/office/drawing/2014/main" id="{7DA1FE97-0EBD-00FA-EE14-90FD791B055C}"/>
              </a:ext>
            </a:extLst>
          </p:cNvPr>
          <p:cNvPicPr>
            <a:picLocks noChangeAspect="1"/>
          </p:cNvPicPr>
          <p:nvPr/>
        </p:nvPicPr>
        <p:blipFill rotWithShape="1">
          <a:blip r:embed="rId3">
            <a:extLst>
              <a:ext uri="{28A0092B-C50C-407E-A947-70E740481C1C}">
                <a14:useLocalDpi xmlns:a14="http://schemas.microsoft.com/office/drawing/2010/main" val="0"/>
              </a:ext>
            </a:extLst>
          </a:blip>
          <a:srcRect l="81757"/>
          <a:stretch/>
        </p:blipFill>
        <p:spPr>
          <a:xfrm>
            <a:off x="11145091" y="1385886"/>
            <a:ext cx="621791" cy="823000"/>
          </a:xfrm>
          <a:prstGeom prst="rect">
            <a:avLst/>
          </a:prstGeom>
        </p:spPr>
      </p:pic>
    </p:spTree>
    <p:extLst>
      <p:ext uri="{BB962C8B-B14F-4D97-AF65-F5344CB8AC3E}">
        <p14:creationId xmlns:p14="http://schemas.microsoft.com/office/powerpoint/2010/main" val="242768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D4D9F3-7D65-4B4C-8051-020DD8CE8E95}"/>
              </a:ext>
            </a:extLst>
          </p:cNvPr>
          <p:cNvSpPr>
            <a:spLocks noGrp="1"/>
          </p:cNvSpPr>
          <p:nvPr>
            <p:ph type="sldNum" sz="quarter" idx="12"/>
          </p:nvPr>
        </p:nvSpPr>
        <p:spPr/>
        <p:txBody>
          <a:bodyPr/>
          <a:lstStyle/>
          <a:p>
            <a:fld id="{4DB3256F-83C8-4422-BB4B-79DB90083B87}" type="slidenum">
              <a:rPr lang="en-GB" altLang="en-US" smtClean="0"/>
              <a:pPr/>
              <a:t>14</a:t>
            </a:fld>
            <a:endParaRPr lang="en-GB" altLang="en-US" dirty="0"/>
          </a:p>
        </p:txBody>
      </p:sp>
      <p:sp>
        <p:nvSpPr>
          <p:cNvPr id="5" name="Title 2">
            <a:extLst>
              <a:ext uri="{FF2B5EF4-FFF2-40B4-BE49-F238E27FC236}">
                <a16:creationId xmlns:a16="http://schemas.microsoft.com/office/drawing/2014/main" id="{96C62B83-EA11-2F25-27C0-544D801BEE68}"/>
              </a:ext>
            </a:extLst>
          </p:cNvPr>
          <p:cNvSpPr txBox="1">
            <a:spLocks/>
          </p:cNvSpPr>
          <p:nvPr/>
        </p:nvSpPr>
        <p:spPr>
          <a:xfrm>
            <a:off x="336884" y="294138"/>
            <a:ext cx="11119103" cy="936000"/>
          </a:xfrm>
          <a:prstGeom prst="rect">
            <a:avLst/>
          </a:prstGeom>
        </p:spPr>
        <p:txBody>
          <a:bodyPr>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dirty="0">
              <a:ln>
                <a:noFill/>
              </a:ln>
              <a:solidFill>
                <a:srgbClr val="585858"/>
              </a:solidFill>
              <a:effectLst/>
              <a:uLnTx/>
              <a:uFillTx/>
              <a:latin typeface="Century Gothic" panose="020B0502020202020204" pitchFamily="34" charset="0"/>
              <a:ea typeface="+mj-ea"/>
              <a:cs typeface="Arial" panose="020B0604020202020204" pitchFamily="34" charset="0"/>
            </a:endParaRPr>
          </a:p>
        </p:txBody>
      </p:sp>
      <p:graphicFrame>
        <p:nvGraphicFramePr>
          <p:cNvPr id="6" name="Table 2">
            <a:extLst>
              <a:ext uri="{FF2B5EF4-FFF2-40B4-BE49-F238E27FC236}">
                <a16:creationId xmlns:a16="http://schemas.microsoft.com/office/drawing/2014/main" id="{810ED084-84FA-340C-9528-8EFADF96FCC6}"/>
              </a:ext>
            </a:extLst>
          </p:cNvPr>
          <p:cNvGraphicFramePr>
            <a:graphicFrameLocks noGrp="1"/>
          </p:cNvGraphicFramePr>
          <p:nvPr>
            <p:extLst>
              <p:ext uri="{D42A27DB-BD31-4B8C-83A1-F6EECF244321}">
                <p14:modId xmlns:p14="http://schemas.microsoft.com/office/powerpoint/2010/main" val="2777293182"/>
              </p:ext>
            </p:extLst>
          </p:nvPr>
        </p:nvGraphicFramePr>
        <p:xfrm>
          <a:off x="1133484" y="1385886"/>
          <a:ext cx="9925032" cy="4812180"/>
        </p:xfrm>
        <a:graphic>
          <a:graphicData uri="http://schemas.openxmlformats.org/drawingml/2006/table">
            <a:tbl>
              <a:tblPr firstRow="1" bandRow="1"/>
              <a:tblGrid>
                <a:gridCol w="827086">
                  <a:extLst>
                    <a:ext uri="{9D8B030D-6E8A-4147-A177-3AD203B41FA5}">
                      <a16:colId xmlns:a16="http://schemas.microsoft.com/office/drawing/2014/main" val="750934632"/>
                    </a:ext>
                  </a:extLst>
                </a:gridCol>
                <a:gridCol w="827086">
                  <a:extLst>
                    <a:ext uri="{9D8B030D-6E8A-4147-A177-3AD203B41FA5}">
                      <a16:colId xmlns:a16="http://schemas.microsoft.com/office/drawing/2014/main" val="2037688689"/>
                    </a:ext>
                  </a:extLst>
                </a:gridCol>
                <a:gridCol w="827086">
                  <a:extLst>
                    <a:ext uri="{9D8B030D-6E8A-4147-A177-3AD203B41FA5}">
                      <a16:colId xmlns:a16="http://schemas.microsoft.com/office/drawing/2014/main" val="1920670732"/>
                    </a:ext>
                  </a:extLst>
                </a:gridCol>
                <a:gridCol w="827086">
                  <a:extLst>
                    <a:ext uri="{9D8B030D-6E8A-4147-A177-3AD203B41FA5}">
                      <a16:colId xmlns:a16="http://schemas.microsoft.com/office/drawing/2014/main" val="1511095959"/>
                    </a:ext>
                  </a:extLst>
                </a:gridCol>
                <a:gridCol w="827086">
                  <a:extLst>
                    <a:ext uri="{9D8B030D-6E8A-4147-A177-3AD203B41FA5}">
                      <a16:colId xmlns:a16="http://schemas.microsoft.com/office/drawing/2014/main" val="1615990018"/>
                    </a:ext>
                  </a:extLst>
                </a:gridCol>
                <a:gridCol w="827086">
                  <a:extLst>
                    <a:ext uri="{9D8B030D-6E8A-4147-A177-3AD203B41FA5}">
                      <a16:colId xmlns:a16="http://schemas.microsoft.com/office/drawing/2014/main" val="3807498058"/>
                    </a:ext>
                  </a:extLst>
                </a:gridCol>
                <a:gridCol w="827086">
                  <a:extLst>
                    <a:ext uri="{9D8B030D-6E8A-4147-A177-3AD203B41FA5}">
                      <a16:colId xmlns:a16="http://schemas.microsoft.com/office/drawing/2014/main" val="4196392334"/>
                    </a:ext>
                  </a:extLst>
                </a:gridCol>
                <a:gridCol w="827086">
                  <a:extLst>
                    <a:ext uri="{9D8B030D-6E8A-4147-A177-3AD203B41FA5}">
                      <a16:colId xmlns:a16="http://schemas.microsoft.com/office/drawing/2014/main" val="1415650444"/>
                    </a:ext>
                  </a:extLst>
                </a:gridCol>
                <a:gridCol w="827086">
                  <a:extLst>
                    <a:ext uri="{9D8B030D-6E8A-4147-A177-3AD203B41FA5}">
                      <a16:colId xmlns:a16="http://schemas.microsoft.com/office/drawing/2014/main" val="3390515183"/>
                    </a:ext>
                  </a:extLst>
                </a:gridCol>
                <a:gridCol w="827086">
                  <a:extLst>
                    <a:ext uri="{9D8B030D-6E8A-4147-A177-3AD203B41FA5}">
                      <a16:colId xmlns:a16="http://schemas.microsoft.com/office/drawing/2014/main" val="4110372115"/>
                    </a:ext>
                  </a:extLst>
                </a:gridCol>
                <a:gridCol w="827086">
                  <a:extLst>
                    <a:ext uri="{9D8B030D-6E8A-4147-A177-3AD203B41FA5}">
                      <a16:colId xmlns:a16="http://schemas.microsoft.com/office/drawing/2014/main" val="1574628057"/>
                    </a:ext>
                  </a:extLst>
                </a:gridCol>
                <a:gridCol w="827086">
                  <a:extLst>
                    <a:ext uri="{9D8B030D-6E8A-4147-A177-3AD203B41FA5}">
                      <a16:colId xmlns:a16="http://schemas.microsoft.com/office/drawing/2014/main" val="410924789"/>
                    </a:ext>
                  </a:extLst>
                </a:gridCol>
              </a:tblGrid>
              <a:tr h="40101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dirty="0">
                          <a:solidFill>
                            <a:schemeClr val="tx1"/>
                          </a:solidFill>
                          <a:latin typeface="Century Gothic" panose="020B0502020202020204" pitchFamily="34" charset="0"/>
                        </a:rPr>
                        <a:t>1 × 1 </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200" b="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3169160181"/>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2 </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2</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986243100"/>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3</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3</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3</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636908264"/>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4</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4</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4</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4</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022901649"/>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5</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5</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5</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5</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5</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023003369"/>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6</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220866919"/>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7</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4007203832"/>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8</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3834489252"/>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9</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566478127"/>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10</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10</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607015259"/>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11</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1096701711"/>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12 × 12</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68969093"/>
                  </a:ext>
                </a:extLst>
              </a:tr>
            </a:tbl>
          </a:graphicData>
        </a:graphic>
      </p:graphicFrame>
      <p:sp>
        <p:nvSpPr>
          <p:cNvPr id="7" name="Rectangle 6">
            <a:extLst>
              <a:ext uri="{FF2B5EF4-FFF2-40B4-BE49-F238E27FC236}">
                <a16:creationId xmlns:a16="http://schemas.microsoft.com/office/drawing/2014/main" id="{C1E9CB7E-37D5-F315-9033-7508BE7EA995}"/>
              </a:ext>
            </a:extLst>
          </p:cNvPr>
          <p:cNvSpPr/>
          <p:nvPr/>
        </p:nvSpPr>
        <p:spPr>
          <a:xfrm>
            <a:off x="1133485" y="4987872"/>
            <a:ext cx="8276330" cy="414000"/>
          </a:xfrm>
          <a:prstGeom prst="rect">
            <a:avLst/>
          </a:prstGeom>
          <a:solidFill>
            <a:srgbClr val="BA36AA">
              <a:alpha val="20000"/>
            </a:srgbClr>
          </a:solidFill>
          <a:ln w="12700" cap="flat" cmpd="sng" algn="ctr">
            <a:solidFill>
              <a:srgbClr val="585858">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 name="Speech Bubble: Rectangle with Corners Rounded 7">
            <a:extLst>
              <a:ext uri="{FF2B5EF4-FFF2-40B4-BE49-F238E27FC236}">
                <a16:creationId xmlns:a16="http://schemas.microsoft.com/office/drawing/2014/main" id="{6C026E83-A4FD-BB84-0CC4-678823969305}"/>
              </a:ext>
            </a:extLst>
          </p:cNvPr>
          <p:cNvSpPr/>
          <p:nvPr/>
        </p:nvSpPr>
        <p:spPr>
          <a:xfrm>
            <a:off x="456428" y="294138"/>
            <a:ext cx="4815222" cy="936001"/>
          </a:xfrm>
          <a:prstGeom prst="wedgeRoundRectCallout">
            <a:avLst>
              <a:gd name="adj1" fmla="val -39898"/>
              <a:gd name="adj2" fmla="val 91951"/>
              <a:gd name="adj3" fmla="val 16667"/>
            </a:avLst>
          </a:prstGeom>
          <a:gradFill rotWithShape="1">
            <a:gsLst>
              <a:gs pos="0">
                <a:srgbClr val="99CCCC">
                  <a:lumMod val="110000"/>
                  <a:satMod val="105000"/>
                  <a:tint val="67000"/>
                </a:srgbClr>
              </a:gs>
              <a:gs pos="50000">
                <a:srgbClr val="99CCCC">
                  <a:lumMod val="105000"/>
                  <a:satMod val="103000"/>
                  <a:tint val="73000"/>
                </a:srgbClr>
              </a:gs>
              <a:gs pos="100000">
                <a:srgbClr val="99CCCC">
                  <a:lumMod val="105000"/>
                  <a:satMod val="109000"/>
                  <a:tint val="81000"/>
                </a:srgbClr>
              </a:gs>
            </a:gsLst>
            <a:lin ang="5400000" scaled="0"/>
          </a:gradFill>
          <a:ln w="6350" cap="flat" cmpd="sng" algn="ctr">
            <a:solidFill>
              <a:srgbClr val="99CC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The ‘10s’ are easy too!</a:t>
            </a:r>
          </a:p>
        </p:txBody>
      </p:sp>
      <p:pic>
        <p:nvPicPr>
          <p:cNvPr id="9" name="Picture 8" descr="A picture containing text&#10;&#10;Description automatically generated">
            <a:extLst>
              <a:ext uri="{FF2B5EF4-FFF2-40B4-BE49-F238E27FC236}">
                <a16:creationId xmlns:a16="http://schemas.microsoft.com/office/drawing/2014/main" id="{9DDA36BD-6AC9-702A-89C8-AC2A3B303A70}"/>
              </a:ext>
            </a:extLst>
          </p:cNvPr>
          <p:cNvPicPr>
            <a:picLocks noChangeAspect="1"/>
          </p:cNvPicPr>
          <p:nvPr/>
        </p:nvPicPr>
        <p:blipFill rotWithShape="1">
          <a:blip r:embed="rId3">
            <a:extLst>
              <a:ext uri="{28A0092B-C50C-407E-A947-70E740481C1C}">
                <a14:useLocalDpi xmlns:a14="http://schemas.microsoft.com/office/drawing/2010/main" val="0"/>
              </a:ext>
            </a:extLst>
          </a:blip>
          <a:srcRect l="18769" r="60243"/>
          <a:stretch/>
        </p:blipFill>
        <p:spPr>
          <a:xfrm>
            <a:off x="201417" y="1604337"/>
            <a:ext cx="715349" cy="823000"/>
          </a:xfrm>
          <a:prstGeom prst="rect">
            <a:avLst/>
          </a:prstGeom>
        </p:spPr>
      </p:pic>
    </p:spTree>
    <p:extLst>
      <p:ext uri="{BB962C8B-B14F-4D97-AF65-F5344CB8AC3E}">
        <p14:creationId xmlns:p14="http://schemas.microsoft.com/office/powerpoint/2010/main" val="389679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3314BF-61D8-2778-E306-6EE5738B9072}"/>
              </a:ext>
            </a:extLst>
          </p:cNvPr>
          <p:cNvSpPr>
            <a:spLocks noGrp="1"/>
          </p:cNvSpPr>
          <p:nvPr>
            <p:ph type="sldNum" sz="quarter" idx="12"/>
          </p:nvPr>
        </p:nvSpPr>
        <p:spPr/>
        <p:txBody>
          <a:bodyPr/>
          <a:lstStyle/>
          <a:p>
            <a:fld id="{4DB3256F-83C8-4422-BB4B-79DB90083B87}" type="slidenum">
              <a:rPr lang="en-GB" altLang="en-US" smtClean="0"/>
              <a:pPr/>
              <a:t>15</a:t>
            </a:fld>
            <a:endParaRPr lang="en-GB" altLang="en-US" dirty="0"/>
          </a:p>
        </p:txBody>
      </p:sp>
      <p:graphicFrame>
        <p:nvGraphicFramePr>
          <p:cNvPr id="14" name="Table 2">
            <a:extLst>
              <a:ext uri="{FF2B5EF4-FFF2-40B4-BE49-F238E27FC236}">
                <a16:creationId xmlns:a16="http://schemas.microsoft.com/office/drawing/2014/main" id="{A52EAC5A-F24B-8026-42B2-004B889DED01}"/>
              </a:ext>
            </a:extLst>
          </p:cNvPr>
          <p:cNvGraphicFramePr>
            <a:graphicFrameLocks noGrp="1"/>
          </p:cNvGraphicFramePr>
          <p:nvPr>
            <p:extLst>
              <p:ext uri="{D42A27DB-BD31-4B8C-83A1-F6EECF244321}">
                <p14:modId xmlns:p14="http://schemas.microsoft.com/office/powerpoint/2010/main" val="364269580"/>
              </p:ext>
            </p:extLst>
          </p:nvPr>
        </p:nvGraphicFramePr>
        <p:xfrm>
          <a:off x="1133484" y="1385886"/>
          <a:ext cx="9925032" cy="4812180"/>
        </p:xfrm>
        <a:graphic>
          <a:graphicData uri="http://schemas.openxmlformats.org/drawingml/2006/table">
            <a:tbl>
              <a:tblPr firstRow="1" bandRow="1"/>
              <a:tblGrid>
                <a:gridCol w="827086">
                  <a:extLst>
                    <a:ext uri="{9D8B030D-6E8A-4147-A177-3AD203B41FA5}">
                      <a16:colId xmlns:a16="http://schemas.microsoft.com/office/drawing/2014/main" val="750934632"/>
                    </a:ext>
                  </a:extLst>
                </a:gridCol>
                <a:gridCol w="827086">
                  <a:extLst>
                    <a:ext uri="{9D8B030D-6E8A-4147-A177-3AD203B41FA5}">
                      <a16:colId xmlns:a16="http://schemas.microsoft.com/office/drawing/2014/main" val="2037688689"/>
                    </a:ext>
                  </a:extLst>
                </a:gridCol>
                <a:gridCol w="827086">
                  <a:extLst>
                    <a:ext uri="{9D8B030D-6E8A-4147-A177-3AD203B41FA5}">
                      <a16:colId xmlns:a16="http://schemas.microsoft.com/office/drawing/2014/main" val="1920670732"/>
                    </a:ext>
                  </a:extLst>
                </a:gridCol>
                <a:gridCol w="827086">
                  <a:extLst>
                    <a:ext uri="{9D8B030D-6E8A-4147-A177-3AD203B41FA5}">
                      <a16:colId xmlns:a16="http://schemas.microsoft.com/office/drawing/2014/main" val="1511095959"/>
                    </a:ext>
                  </a:extLst>
                </a:gridCol>
                <a:gridCol w="827086">
                  <a:extLst>
                    <a:ext uri="{9D8B030D-6E8A-4147-A177-3AD203B41FA5}">
                      <a16:colId xmlns:a16="http://schemas.microsoft.com/office/drawing/2014/main" val="1615990018"/>
                    </a:ext>
                  </a:extLst>
                </a:gridCol>
                <a:gridCol w="827086">
                  <a:extLst>
                    <a:ext uri="{9D8B030D-6E8A-4147-A177-3AD203B41FA5}">
                      <a16:colId xmlns:a16="http://schemas.microsoft.com/office/drawing/2014/main" val="3807498058"/>
                    </a:ext>
                  </a:extLst>
                </a:gridCol>
                <a:gridCol w="827086">
                  <a:extLst>
                    <a:ext uri="{9D8B030D-6E8A-4147-A177-3AD203B41FA5}">
                      <a16:colId xmlns:a16="http://schemas.microsoft.com/office/drawing/2014/main" val="4196392334"/>
                    </a:ext>
                  </a:extLst>
                </a:gridCol>
                <a:gridCol w="827086">
                  <a:extLst>
                    <a:ext uri="{9D8B030D-6E8A-4147-A177-3AD203B41FA5}">
                      <a16:colId xmlns:a16="http://schemas.microsoft.com/office/drawing/2014/main" val="1415650444"/>
                    </a:ext>
                  </a:extLst>
                </a:gridCol>
                <a:gridCol w="827086">
                  <a:extLst>
                    <a:ext uri="{9D8B030D-6E8A-4147-A177-3AD203B41FA5}">
                      <a16:colId xmlns:a16="http://schemas.microsoft.com/office/drawing/2014/main" val="3390515183"/>
                    </a:ext>
                  </a:extLst>
                </a:gridCol>
                <a:gridCol w="827086">
                  <a:extLst>
                    <a:ext uri="{9D8B030D-6E8A-4147-A177-3AD203B41FA5}">
                      <a16:colId xmlns:a16="http://schemas.microsoft.com/office/drawing/2014/main" val="4110372115"/>
                    </a:ext>
                  </a:extLst>
                </a:gridCol>
                <a:gridCol w="827086">
                  <a:extLst>
                    <a:ext uri="{9D8B030D-6E8A-4147-A177-3AD203B41FA5}">
                      <a16:colId xmlns:a16="http://schemas.microsoft.com/office/drawing/2014/main" val="1574628057"/>
                    </a:ext>
                  </a:extLst>
                </a:gridCol>
                <a:gridCol w="827086">
                  <a:extLst>
                    <a:ext uri="{9D8B030D-6E8A-4147-A177-3AD203B41FA5}">
                      <a16:colId xmlns:a16="http://schemas.microsoft.com/office/drawing/2014/main" val="410924789"/>
                    </a:ext>
                  </a:extLst>
                </a:gridCol>
              </a:tblGrid>
              <a:tr h="40101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300" b="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300" b="0" dirty="0">
                        <a:solidFill>
                          <a:schemeClr val="accent4">
                            <a:lumMod val="50000"/>
                            <a:lumOff val="50000"/>
                          </a:schemeClr>
                        </a:solidFill>
                        <a:latin typeface="Century Gothic" panose="020B0502020202020204" pitchFamily="34" charset="0"/>
                      </a:endParaRPr>
                    </a:p>
                  </a:txBody>
                  <a:tcPr marL="88369" marR="88369" marT="44185" marB="44185"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300" b="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300" b="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300" b="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300" b="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300" b="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300" b="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300" b="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300" b="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300" b="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300" b="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3169160181"/>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2</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986243100"/>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3</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3</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636908264"/>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4</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4</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4</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022901649"/>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5</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5</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5</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5</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023003369"/>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6</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6</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220866919"/>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7</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7</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4007203832"/>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8</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8</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3834489252"/>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9</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9</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566478127"/>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endParaRPr lang="en-GB" sz="1200" kern="1200" dirty="0">
                        <a:solidFill>
                          <a:schemeClr val="accent4">
                            <a:lumMod val="50000"/>
                            <a:lumOff val="50000"/>
                          </a:schemeClr>
                        </a:solidFill>
                        <a:latin typeface="Century Gothic" panose="020B0502020202020204" pitchFamily="34" charset="0"/>
                        <a:ea typeface="+mn-ea"/>
                        <a:cs typeface="+mn-cs"/>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2607015259"/>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11</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11</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tx1"/>
                        </a:solidFill>
                        <a:latin typeface="Century Gothic" panose="020B0502020202020204" pitchFamily="34" charset="0"/>
                      </a:endParaRPr>
                    </a:p>
                  </a:txBody>
                  <a:tcPr marL="88369" marR="88369" marT="44185" marB="44185" anchor="ctr">
                    <a:lnL w="28575"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4FBFB"/>
                    </a:solidFill>
                  </a:tcPr>
                </a:tc>
                <a:extLst>
                  <a:ext uri="{0D108BD9-81ED-4DB2-BD59-A6C34878D82A}">
                    <a16:rowId xmlns:a16="http://schemas.microsoft.com/office/drawing/2014/main" val="1096701711"/>
                  </a:ext>
                </a:extLst>
              </a:tr>
              <a:tr h="401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200" dirty="0">
                        <a:solidFill>
                          <a:schemeClr val="accent4">
                            <a:lumMod val="50000"/>
                            <a:lumOff val="50000"/>
                          </a:schemeClr>
                        </a:solidFill>
                        <a:latin typeface="Century Gothic" panose="020B0502020202020204" pitchFamily="34" charset="0"/>
                      </a:endParaRPr>
                    </a:p>
                  </a:txBody>
                  <a:tcPr marL="88369" marR="88369" marT="44185" marB="44185"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BF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12</a:t>
                      </a:r>
                    </a:p>
                  </a:txBody>
                  <a:tcPr marL="88369" marR="88369" marT="44185" marB="44185"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12 × 12</a:t>
                      </a:r>
                    </a:p>
                  </a:txBody>
                  <a:tcPr marL="88369" marR="88369" marT="44185" marB="44185" anchor="ctr">
                    <a:lnL w="12700" cap="flat" cmpd="sng" algn="ctr">
                      <a:solidFill>
                        <a:srgbClr val="585858"/>
                      </a:solidFill>
                      <a:prstDash val="solid"/>
                      <a:round/>
                      <a:headEnd type="none" w="med" len="med"/>
                      <a:tailEnd type="none" w="med" len="med"/>
                    </a:lnL>
                    <a:lnR w="28575" cap="flat" cmpd="sng" algn="ctr">
                      <a:solidFill>
                        <a:srgbClr val="585858"/>
                      </a:solidFill>
                      <a:prstDash val="solid"/>
                      <a:round/>
                      <a:headEnd type="none" w="med" len="med"/>
                      <a:tailEnd type="none" w="med" len="med"/>
                    </a:lnR>
                    <a:lnT w="28575"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68969093"/>
                  </a:ext>
                </a:extLst>
              </a:tr>
            </a:tbl>
          </a:graphicData>
        </a:graphic>
      </p:graphicFrame>
      <p:sp>
        <p:nvSpPr>
          <p:cNvPr id="15" name="Rectangle 14">
            <a:extLst>
              <a:ext uri="{FF2B5EF4-FFF2-40B4-BE49-F238E27FC236}">
                <a16:creationId xmlns:a16="http://schemas.microsoft.com/office/drawing/2014/main" id="{28411C1D-FDD4-C92B-BF18-2D513C308979}"/>
              </a:ext>
            </a:extLst>
          </p:cNvPr>
          <p:cNvSpPr/>
          <p:nvPr/>
        </p:nvSpPr>
        <p:spPr>
          <a:xfrm rot="16200000">
            <a:off x="6291118" y="857273"/>
            <a:ext cx="1015067" cy="10035851"/>
          </a:xfrm>
          <a:prstGeom prst="rect">
            <a:avLst/>
          </a:prstGeom>
          <a:solidFill>
            <a:srgbClr val="F4FBFB"/>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6" name="Title 2">
            <a:extLst>
              <a:ext uri="{FF2B5EF4-FFF2-40B4-BE49-F238E27FC236}">
                <a16:creationId xmlns:a16="http://schemas.microsoft.com/office/drawing/2014/main" id="{1555B853-2FBE-795A-7E47-4FE45AA11F6E}"/>
              </a:ext>
            </a:extLst>
          </p:cNvPr>
          <p:cNvSpPr txBox="1">
            <a:spLocks/>
          </p:cNvSpPr>
          <p:nvPr/>
        </p:nvSpPr>
        <p:spPr>
          <a:xfrm>
            <a:off x="336884" y="294138"/>
            <a:ext cx="11119103" cy="936000"/>
          </a:xfrm>
          <a:prstGeom prst="rect">
            <a:avLst/>
          </a:prstGeom>
        </p:spPr>
        <p:txBody>
          <a:bodyPr>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dirty="0">
              <a:ln>
                <a:noFill/>
              </a:ln>
              <a:solidFill>
                <a:srgbClr val="585858"/>
              </a:solidFill>
              <a:effectLst/>
              <a:uLnTx/>
              <a:uFillTx/>
              <a:latin typeface="Century Gothic" panose="020B0502020202020204" pitchFamily="34" charset="0"/>
              <a:ea typeface="+mj-ea"/>
              <a:cs typeface="Arial" panose="020B0604020202020204" pitchFamily="34" charset="0"/>
            </a:endParaRPr>
          </a:p>
        </p:txBody>
      </p:sp>
      <p:pic>
        <p:nvPicPr>
          <p:cNvPr id="17" name="Picture 16" descr="A picture containing text&#10;&#10;Description automatically generated">
            <a:extLst>
              <a:ext uri="{FF2B5EF4-FFF2-40B4-BE49-F238E27FC236}">
                <a16:creationId xmlns:a16="http://schemas.microsoft.com/office/drawing/2014/main" id="{FEC44369-4E07-08E0-F497-23471D832154}"/>
              </a:ext>
            </a:extLst>
          </p:cNvPr>
          <p:cNvPicPr>
            <a:picLocks noChangeAspect="1"/>
          </p:cNvPicPr>
          <p:nvPr/>
        </p:nvPicPr>
        <p:blipFill rotWithShape="1">
          <a:blip r:embed="rId3">
            <a:extLst>
              <a:ext uri="{28A0092B-C50C-407E-A947-70E740481C1C}">
                <a14:useLocalDpi xmlns:a14="http://schemas.microsoft.com/office/drawing/2010/main" val="0"/>
              </a:ext>
            </a:extLst>
          </a:blip>
          <a:srcRect l="18769" r="60243"/>
          <a:stretch/>
        </p:blipFill>
        <p:spPr>
          <a:xfrm>
            <a:off x="201417" y="1604337"/>
            <a:ext cx="715349" cy="823000"/>
          </a:xfrm>
          <a:prstGeom prst="rect">
            <a:avLst/>
          </a:prstGeom>
        </p:spPr>
      </p:pic>
      <p:sp>
        <p:nvSpPr>
          <p:cNvPr id="18" name="Speech Bubble: Rectangle with Corners Rounded 17">
            <a:extLst>
              <a:ext uri="{FF2B5EF4-FFF2-40B4-BE49-F238E27FC236}">
                <a16:creationId xmlns:a16="http://schemas.microsoft.com/office/drawing/2014/main" id="{CECCD7E9-2AAB-91DC-CD9F-0E0B8617EA58}"/>
              </a:ext>
            </a:extLst>
          </p:cNvPr>
          <p:cNvSpPr/>
          <p:nvPr/>
        </p:nvSpPr>
        <p:spPr>
          <a:xfrm>
            <a:off x="844372" y="216264"/>
            <a:ext cx="4828543" cy="1310199"/>
          </a:xfrm>
          <a:prstGeom prst="wedgeRoundRectCallout">
            <a:avLst>
              <a:gd name="adj1" fmla="val -47557"/>
              <a:gd name="adj2" fmla="val 79771"/>
              <a:gd name="adj3" fmla="val 16667"/>
            </a:avLst>
          </a:prstGeom>
          <a:gradFill rotWithShape="1">
            <a:gsLst>
              <a:gs pos="0">
                <a:srgbClr val="99CCCC">
                  <a:lumMod val="110000"/>
                  <a:satMod val="105000"/>
                  <a:tint val="67000"/>
                </a:srgbClr>
              </a:gs>
              <a:gs pos="50000">
                <a:srgbClr val="99CCCC">
                  <a:lumMod val="105000"/>
                  <a:satMod val="103000"/>
                  <a:tint val="73000"/>
                </a:srgbClr>
              </a:gs>
              <a:gs pos="100000">
                <a:srgbClr val="99CCCC">
                  <a:lumMod val="105000"/>
                  <a:satMod val="109000"/>
                  <a:tint val="81000"/>
                </a:srgbClr>
              </a:gs>
            </a:gsLst>
            <a:lin ang="5400000" scaled="0"/>
          </a:gradFill>
          <a:ln w="6350" cap="flat" cmpd="sng" algn="ctr">
            <a:solidFill>
              <a:srgbClr val="99CC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If we know the ‘1s’, ‘2s’ and ‘10s’, then we can work out the ‘11s’ and ‘12s’!</a:t>
            </a:r>
          </a:p>
        </p:txBody>
      </p:sp>
      <p:pic>
        <p:nvPicPr>
          <p:cNvPr id="19" name="Picture 18" descr="A picture containing text&#10;&#10;Description automatically generated">
            <a:extLst>
              <a:ext uri="{FF2B5EF4-FFF2-40B4-BE49-F238E27FC236}">
                <a16:creationId xmlns:a16="http://schemas.microsoft.com/office/drawing/2014/main" id="{965C2D4B-A294-6F10-5E31-B4AE1745FCBE}"/>
              </a:ext>
            </a:extLst>
          </p:cNvPr>
          <p:cNvPicPr>
            <a:picLocks noChangeAspect="1"/>
          </p:cNvPicPr>
          <p:nvPr/>
        </p:nvPicPr>
        <p:blipFill rotWithShape="1">
          <a:blip r:embed="rId3">
            <a:extLst>
              <a:ext uri="{28A0092B-C50C-407E-A947-70E740481C1C}">
                <a14:useLocalDpi xmlns:a14="http://schemas.microsoft.com/office/drawing/2010/main" val="0"/>
              </a:ext>
            </a:extLst>
          </a:blip>
          <a:srcRect l="81757"/>
          <a:stretch/>
        </p:blipFill>
        <p:spPr>
          <a:xfrm>
            <a:off x="11145091" y="1385886"/>
            <a:ext cx="621791" cy="823000"/>
          </a:xfrm>
          <a:prstGeom prst="rect">
            <a:avLst/>
          </a:prstGeom>
        </p:spPr>
      </p:pic>
      <p:sp>
        <p:nvSpPr>
          <p:cNvPr id="20" name="TextBox 19">
            <a:extLst>
              <a:ext uri="{FF2B5EF4-FFF2-40B4-BE49-F238E27FC236}">
                <a16:creationId xmlns:a16="http://schemas.microsoft.com/office/drawing/2014/main" id="{7F091147-97C2-3105-FB11-78A1F492CAA0}"/>
              </a:ext>
            </a:extLst>
          </p:cNvPr>
          <p:cNvSpPr txBox="1"/>
          <p:nvPr/>
        </p:nvSpPr>
        <p:spPr>
          <a:xfrm>
            <a:off x="248195" y="2393552"/>
            <a:ext cx="621791" cy="369332"/>
          </a:xfrm>
          <a:prstGeom prst="rect">
            <a:avLst/>
          </a:prstGeom>
          <a:noFill/>
        </p:spPr>
        <p:txBody>
          <a:bodyPr wrap="square" rtlCol="0">
            <a:spAutoFit/>
          </a:bodyPr>
          <a:lstStyle/>
          <a:p>
            <a:pPr fontAlgn="auto">
              <a:spcBef>
                <a:spcPts val="0"/>
              </a:spcBef>
              <a:spcAft>
                <a:spcPts val="0"/>
              </a:spcAft>
              <a:buClrTx/>
              <a:buFontTx/>
              <a:buNone/>
            </a:pPr>
            <a:r>
              <a:rPr lang="en-GB" sz="1800" dirty="0">
                <a:solidFill>
                  <a:srgbClr val="585858"/>
                </a:solidFill>
                <a:latin typeface="Century Gothic" panose="020B0502020202020204" pitchFamily="34" charset="0"/>
              </a:rPr>
              <a:t>Cal</a:t>
            </a:r>
          </a:p>
        </p:txBody>
      </p:sp>
      <p:sp>
        <p:nvSpPr>
          <p:cNvPr id="21" name="TextBox 20">
            <a:extLst>
              <a:ext uri="{FF2B5EF4-FFF2-40B4-BE49-F238E27FC236}">
                <a16:creationId xmlns:a16="http://schemas.microsoft.com/office/drawing/2014/main" id="{55EB4386-F172-CDD5-990D-718766BA51F2}"/>
              </a:ext>
            </a:extLst>
          </p:cNvPr>
          <p:cNvSpPr txBox="1"/>
          <p:nvPr/>
        </p:nvSpPr>
        <p:spPr>
          <a:xfrm>
            <a:off x="11194786" y="2208886"/>
            <a:ext cx="621791" cy="369332"/>
          </a:xfrm>
          <a:prstGeom prst="rect">
            <a:avLst/>
          </a:prstGeom>
          <a:noFill/>
        </p:spPr>
        <p:txBody>
          <a:bodyPr wrap="square" rtlCol="0">
            <a:spAutoFit/>
          </a:bodyPr>
          <a:lstStyle/>
          <a:p>
            <a:pPr fontAlgn="auto">
              <a:spcBef>
                <a:spcPts val="0"/>
              </a:spcBef>
              <a:spcAft>
                <a:spcPts val="0"/>
              </a:spcAft>
              <a:buClrTx/>
              <a:buFontTx/>
              <a:buNone/>
            </a:pPr>
            <a:r>
              <a:rPr lang="en-GB" sz="1800" dirty="0">
                <a:solidFill>
                  <a:srgbClr val="585858"/>
                </a:solidFill>
                <a:latin typeface="Century Gothic" panose="020B0502020202020204" pitchFamily="34" charset="0"/>
              </a:rPr>
              <a:t>Mo</a:t>
            </a:r>
          </a:p>
        </p:txBody>
      </p:sp>
      <p:sp>
        <p:nvSpPr>
          <p:cNvPr id="22" name="Speech Bubble: Rectangle with Corners Rounded 21">
            <a:extLst>
              <a:ext uri="{FF2B5EF4-FFF2-40B4-BE49-F238E27FC236}">
                <a16:creationId xmlns:a16="http://schemas.microsoft.com/office/drawing/2014/main" id="{2A5E2715-F8BC-D434-20F6-3FADB67D6DF1}"/>
              </a:ext>
            </a:extLst>
          </p:cNvPr>
          <p:cNvSpPr/>
          <p:nvPr/>
        </p:nvSpPr>
        <p:spPr>
          <a:xfrm>
            <a:off x="6217680" y="242609"/>
            <a:ext cx="4693542" cy="1310199"/>
          </a:xfrm>
          <a:prstGeom prst="wedgeRoundRectCallout">
            <a:avLst>
              <a:gd name="adj1" fmla="val 47304"/>
              <a:gd name="adj2" fmla="val 75633"/>
              <a:gd name="adj3" fmla="val 16667"/>
            </a:avLst>
          </a:prstGeom>
          <a:gradFill rotWithShape="1">
            <a:gsLst>
              <a:gs pos="0">
                <a:srgbClr val="99CCCC">
                  <a:lumMod val="110000"/>
                  <a:satMod val="105000"/>
                  <a:tint val="67000"/>
                </a:srgbClr>
              </a:gs>
              <a:gs pos="50000">
                <a:srgbClr val="99CCCC">
                  <a:lumMod val="105000"/>
                  <a:satMod val="103000"/>
                  <a:tint val="73000"/>
                </a:srgbClr>
              </a:gs>
              <a:gs pos="100000">
                <a:srgbClr val="99CCCC">
                  <a:lumMod val="105000"/>
                  <a:satMod val="109000"/>
                  <a:tint val="81000"/>
                </a:srgbClr>
              </a:gs>
            </a:gsLst>
            <a:lin ang="5400000" scaled="0"/>
          </a:gradFill>
          <a:ln w="6350" cap="flat" cmpd="sng" algn="ctr">
            <a:solidFill>
              <a:srgbClr val="99CC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Take out the ‘1s’ and the ‘10s’… that leaves these facts to learn!</a:t>
            </a:r>
          </a:p>
        </p:txBody>
      </p:sp>
    </p:spTree>
    <p:extLst>
      <p:ext uri="{BB962C8B-B14F-4D97-AF65-F5344CB8AC3E}">
        <p14:creationId xmlns:p14="http://schemas.microsoft.com/office/powerpoint/2010/main" val="196659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8B9DA7-36CA-8D4E-A2AB-4DD636307DA0}"/>
              </a:ext>
            </a:extLst>
          </p:cNvPr>
          <p:cNvSpPr>
            <a:spLocks noGrp="1"/>
          </p:cNvSpPr>
          <p:nvPr>
            <p:ph type="sldNum" sz="quarter" idx="12"/>
          </p:nvPr>
        </p:nvSpPr>
        <p:spPr/>
        <p:txBody>
          <a:bodyPr/>
          <a:lstStyle/>
          <a:p>
            <a:fld id="{4DB3256F-83C8-4422-BB4B-79DB90083B87}" type="slidenum">
              <a:rPr lang="en-GB" altLang="en-US" smtClean="0"/>
              <a:pPr/>
              <a:t>16</a:t>
            </a:fld>
            <a:endParaRPr lang="en-GB" altLang="en-US" dirty="0"/>
          </a:p>
        </p:txBody>
      </p:sp>
      <p:graphicFrame>
        <p:nvGraphicFramePr>
          <p:cNvPr id="12" name="Table 2">
            <a:extLst>
              <a:ext uri="{FF2B5EF4-FFF2-40B4-BE49-F238E27FC236}">
                <a16:creationId xmlns:a16="http://schemas.microsoft.com/office/drawing/2014/main" id="{DED7FCC4-DBB9-309A-9EE7-19A35C66155F}"/>
              </a:ext>
            </a:extLst>
          </p:cNvPr>
          <p:cNvGraphicFramePr>
            <a:graphicFrameLocks noGrp="1"/>
          </p:cNvGraphicFramePr>
          <p:nvPr/>
        </p:nvGraphicFramePr>
        <p:xfrm>
          <a:off x="1431855" y="1100980"/>
          <a:ext cx="10228520" cy="5101758"/>
        </p:xfrm>
        <a:graphic>
          <a:graphicData uri="http://schemas.openxmlformats.org/drawingml/2006/table">
            <a:tbl>
              <a:tblPr firstRow="1" bandRow="1"/>
              <a:tblGrid>
                <a:gridCol w="1278565">
                  <a:extLst>
                    <a:ext uri="{9D8B030D-6E8A-4147-A177-3AD203B41FA5}">
                      <a16:colId xmlns:a16="http://schemas.microsoft.com/office/drawing/2014/main" val="2037688689"/>
                    </a:ext>
                  </a:extLst>
                </a:gridCol>
                <a:gridCol w="1278565">
                  <a:extLst>
                    <a:ext uri="{9D8B030D-6E8A-4147-A177-3AD203B41FA5}">
                      <a16:colId xmlns:a16="http://schemas.microsoft.com/office/drawing/2014/main" val="1920670732"/>
                    </a:ext>
                  </a:extLst>
                </a:gridCol>
                <a:gridCol w="1278565">
                  <a:extLst>
                    <a:ext uri="{9D8B030D-6E8A-4147-A177-3AD203B41FA5}">
                      <a16:colId xmlns:a16="http://schemas.microsoft.com/office/drawing/2014/main" val="1511095959"/>
                    </a:ext>
                  </a:extLst>
                </a:gridCol>
                <a:gridCol w="1278565">
                  <a:extLst>
                    <a:ext uri="{9D8B030D-6E8A-4147-A177-3AD203B41FA5}">
                      <a16:colId xmlns:a16="http://schemas.microsoft.com/office/drawing/2014/main" val="1615990018"/>
                    </a:ext>
                  </a:extLst>
                </a:gridCol>
                <a:gridCol w="1278565">
                  <a:extLst>
                    <a:ext uri="{9D8B030D-6E8A-4147-A177-3AD203B41FA5}">
                      <a16:colId xmlns:a16="http://schemas.microsoft.com/office/drawing/2014/main" val="3807498058"/>
                    </a:ext>
                  </a:extLst>
                </a:gridCol>
                <a:gridCol w="1278565">
                  <a:extLst>
                    <a:ext uri="{9D8B030D-6E8A-4147-A177-3AD203B41FA5}">
                      <a16:colId xmlns:a16="http://schemas.microsoft.com/office/drawing/2014/main" val="4196392334"/>
                    </a:ext>
                  </a:extLst>
                </a:gridCol>
                <a:gridCol w="1278565">
                  <a:extLst>
                    <a:ext uri="{9D8B030D-6E8A-4147-A177-3AD203B41FA5}">
                      <a16:colId xmlns:a16="http://schemas.microsoft.com/office/drawing/2014/main" val="1415650444"/>
                    </a:ext>
                  </a:extLst>
                </a:gridCol>
                <a:gridCol w="1278565">
                  <a:extLst>
                    <a:ext uri="{9D8B030D-6E8A-4147-A177-3AD203B41FA5}">
                      <a16:colId xmlns:a16="http://schemas.microsoft.com/office/drawing/2014/main" val="3390515183"/>
                    </a:ext>
                  </a:extLst>
                </a:gridCol>
              </a:tblGrid>
              <a:tr h="56686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endParaRPr lang="en-GB" sz="1100" b="0" dirty="0">
                        <a:solidFill>
                          <a:schemeClr val="tx1"/>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endParaRPr lang="en-GB" sz="1100" b="0" dirty="0">
                        <a:solidFill>
                          <a:schemeClr val="tx1"/>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endParaRPr lang="en-GB" sz="1100" b="0" dirty="0">
                        <a:solidFill>
                          <a:schemeClr val="tx1"/>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endParaRPr lang="en-GB" sz="1100" b="0" dirty="0">
                        <a:solidFill>
                          <a:schemeClr val="tx1"/>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endParaRPr lang="en-GB" sz="1100" b="0" dirty="0">
                        <a:solidFill>
                          <a:schemeClr val="tx1"/>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endParaRPr lang="en-GB" sz="1100" b="0" dirty="0">
                        <a:solidFill>
                          <a:schemeClr val="tx1"/>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endParaRPr lang="en-GB" sz="1100" b="0" dirty="0">
                        <a:solidFill>
                          <a:schemeClr val="tx1"/>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endParaRPr lang="en-GB" sz="1100" b="0" dirty="0">
                        <a:solidFill>
                          <a:schemeClr val="tx1"/>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69160181"/>
                  </a:ext>
                </a:extLst>
              </a:tr>
              <a:tr h="5668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2 × 2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86243100"/>
                  </a:ext>
                </a:extLst>
              </a:tr>
              <a:tr h="5668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2 × 3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3 × 3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6908264"/>
                  </a:ext>
                </a:extLst>
              </a:tr>
              <a:tr h="5668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2 × 4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3 × 4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4 × 4 = 16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22901649"/>
                  </a:ext>
                </a:extLst>
              </a:tr>
              <a:tr h="5668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2 × 5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3 × 5 = 15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4 × 5 = 20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5 × 5 = 25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23003369"/>
                  </a:ext>
                </a:extLst>
              </a:tr>
              <a:tr h="5668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2 × 6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3 × 6 = 18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4 × 6 = 24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5 × 6 = 30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6 × 6 = 36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20866919"/>
                  </a:ext>
                </a:extLst>
              </a:tr>
              <a:tr h="5668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2 × 7 = 14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3 × 7 = 21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4 × 7 = 28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5 × 7 = 35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6 × 7 = 42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800" kern="1200" dirty="0">
                          <a:solidFill>
                            <a:schemeClr val="tx1"/>
                          </a:solidFill>
                          <a:latin typeface="Century Gothic" panose="020B0502020202020204" pitchFamily="34" charset="0"/>
                          <a:ea typeface="+mn-ea"/>
                          <a:cs typeface="+mn-cs"/>
                        </a:rPr>
                        <a:t>7 × 7 = 49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07203832"/>
                  </a:ext>
                </a:extLst>
              </a:tr>
              <a:tr h="5668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2 × 8 = 16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3 × 8 = 24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4 × 8 = 32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5 × 8 = 40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6 × 8 = 48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800" kern="1200" dirty="0">
                          <a:solidFill>
                            <a:schemeClr val="tx1"/>
                          </a:solidFill>
                          <a:latin typeface="Century Gothic" panose="020B0502020202020204" pitchFamily="34" charset="0"/>
                          <a:ea typeface="+mn-ea"/>
                          <a:cs typeface="+mn-cs"/>
                        </a:rPr>
                        <a:t>7 × 8 = 56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8 × 8 = 64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800" dirty="0">
                        <a:solidFill>
                          <a:schemeClr val="tx1"/>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34489252"/>
                  </a:ext>
                </a:extLst>
              </a:tr>
              <a:tr h="5668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2 × 9 = 18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3 × 9 = 27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4 × 9 = 36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5 × 9 = 45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6 × 9 = 54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800" kern="1200" dirty="0">
                          <a:solidFill>
                            <a:schemeClr val="tx1"/>
                          </a:solidFill>
                          <a:latin typeface="Century Gothic" panose="020B0502020202020204" pitchFamily="34" charset="0"/>
                          <a:ea typeface="+mn-ea"/>
                          <a:cs typeface="+mn-cs"/>
                        </a:rPr>
                        <a:t>7 × 9 = 72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8 × 9 = 72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tx1"/>
                          </a:solidFill>
                          <a:latin typeface="Century Gothic" panose="020B0502020202020204" pitchFamily="34" charset="0"/>
                        </a:rPr>
                        <a:t>9 × 9 = 81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lumMod val="40000"/>
                        <a:lumOff val="60000"/>
                      </a:srgbClr>
                    </a:solidFill>
                  </a:tcPr>
                </a:tc>
                <a:extLst>
                  <a:ext uri="{0D108BD9-81ED-4DB2-BD59-A6C34878D82A}">
                    <a16:rowId xmlns:a16="http://schemas.microsoft.com/office/drawing/2014/main" val="2566478127"/>
                  </a:ext>
                </a:extLst>
              </a:tr>
            </a:tbl>
          </a:graphicData>
        </a:graphic>
      </p:graphicFrame>
      <p:sp>
        <p:nvSpPr>
          <p:cNvPr id="13" name="Speech Bubble: Rectangle with Corners Rounded 12">
            <a:extLst>
              <a:ext uri="{FF2B5EF4-FFF2-40B4-BE49-F238E27FC236}">
                <a16:creationId xmlns:a16="http://schemas.microsoft.com/office/drawing/2014/main" id="{4908F171-3ABE-A028-2769-1C35149AB65D}"/>
              </a:ext>
            </a:extLst>
          </p:cNvPr>
          <p:cNvSpPr/>
          <p:nvPr/>
        </p:nvSpPr>
        <p:spPr>
          <a:xfrm>
            <a:off x="5707117" y="277979"/>
            <a:ext cx="4808017" cy="1445718"/>
          </a:xfrm>
          <a:prstGeom prst="wedgeRoundRectCallout">
            <a:avLst>
              <a:gd name="adj1" fmla="val 61483"/>
              <a:gd name="adj2" fmla="val 42458"/>
              <a:gd name="adj3" fmla="val 16667"/>
            </a:avLst>
          </a:prstGeom>
          <a:gradFill rotWithShape="1">
            <a:gsLst>
              <a:gs pos="0">
                <a:srgbClr val="99CCCC">
                  <a:lumMod val="110000"/>
                  <a:satMod val="105000"/>
                  <a:tint val="67000"/>
                </a:srgbClr>
              </a:gs>
              <a:gs pos="50000">
                <a:srgbClr val="99CCCC">
                  <a:lumMod val="105000"/>
                  <a:satMod val="103000"/>
                  <a:tint val="73000"/>
                </a:srgbClr>
              </a:gs>
              <a:gs pos="100000">
                <a:srgbClr val="99CCCC">
                  <a:lumMod val="105000"/>
                  <a:satMod val="109000"/>
                  <a:tint val="81000"/>
                </a:srgbClr>
              </a:gs>
            </a:gsLst>
            <a:lin ang="5400000" scaled="0"/>
          </a:gradFill>
          <a:ln w="6350" cap="flat" cmpd="sng" algn="ctr">
            <a:solidFill>
              <a:srgbClr val="99CC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303030"/>
                </a:solidFill>
                <a:effectLst/>
                <a:uLnTx/>
                <a:uFillTx/>
                <a:latin typeface="Century Gothic" panose="020B0502020202020204" pitchFamily="34" charset="0"/>
                <a:ea typeface="+mn-ea"/>
                <a:cs typeface="+mn-cs"/>
              </a:rPr>
              <a:t>These are the 36 core facts! Can you see any factors that are NOT 1-digit numbers?</a:t>
            </a:r>
          </a:p>
        </p:txBody>
      </p:sp>
      <p:sp>
        <p:nvSpPr>
          <p:cNvPr id="14" name="Speech Bubble: Rectangle with Corners Rounded 13">
            <a:extLst>
              <a:ext uri="{FF2B5EF4-FFF2-40B4-BE49-F238E27FC236}">
                <a16:creationId xmlns:a16="http://schemas.microsoft.com/office/drawing/2014/main" id="{ED175983-4E67-E181-914A-D8CD284BFA58}"/>
              </a:ext>
            </a:extLst>
          </p:cNvPr>
          <p:cNvSpPr/>
          <p:nvPr/>
        </p:nvSpPr>
        <p:spPr>
          <a:xfrm>
            <a:off x="679595" y="277979"/>
            <a:ext cx="4196492" cy="966029"/>
          </a:xfrm>
          <a:prstGeom prst="wedgeRoundRectCallout">
            <a:avLst>
              <a:gd name="adj1" fmla="val -44397"/>
              <a:gd name="adj2" fmla="val 102868"/>
              <a:gd name="adj3" fmla="val 16667"/>
            </a:avLst>
          </a:prstGeom>
          <a:gradFill rotWithShape="1">
            <a:gsLst>
              <a:gs pos="0">
                <a:srgbClr val="99CCCC">
                  <a:lumMod val="110000"/>
                  <a:satMod val="105000"/>
                  <a:tint val="67000"/>
                </a:srgbClr>
              </a:gs>
              <a:gs pos="50000">
                <a:srgbClr val="99CCCC">
                  <a:lumMod val="105000"/>
                  <a:satMod val="103000"/>
                  <a:tint val="73000"/>
                </a:srgbClr>
              </a:gs>
              <a:gs pos="100000">
                <a:srgbClr val="99CCCC">
                  <a:lumMod val="105000"/>
                  <a:satMod val="109000"/>
                  <a:tint val="81000"/>
                </a:srgbClr>
              </a:gs>
            </a:gsLst>
            <a:lin ang="5400000" scaled="0"/>
          </a:gradFill>
          <a:ln w="6350" cap="flat" cmpd="sng" algn="ctr">
            <a:solidFill>
              <a:srgbClr val="99CC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We can learn 36 facts if we help each other!</a:t>
            </a:r>
          </a:p>
        </p:txBody>
      </p:sp>
      <p:pic>
        <p:nvPicPr>
          <p:cNvPr id="15" name="Picture 14" descr="A picture containing text&#10;&#10;Description automatically generated">
            <a:extLst>
              <a:ext uri="{FF2B5EF4-FFF2-40B4-BE49-F238E27FC236}">
                <a16:creationId xmlns:a16="http://schemas.microsoft.com/office/drawing/2014/main" id="{1A992BD5-4C25-B906-E136-32FF06D66D64}"/>
              </a:ext>
            </a:extLst>
          </p:cNvPr>
          <p:cNvPicPr>
            <a:picLocks noChangeAspect="1"/>
          </p:cNvPicPr>
          <p:nvPr/>
        </p:nvPicPr>
        <p:blipFill rotWithShape="1">
          <a:blip r:embed="rId3">
            <a:extLst>
              <a:ext uri="{28A0092B-C50C-407E-A947-70E740481C1C}">
                <a14:useLocalDpi xmlns:a14="http://schemas.microsoft.com/office/drawing/2010/main" val="0"/>
              </a:ext>
            </a:extLst>
          </a:blip>
          <a:srcRect l="18769" r="60243"/>
          <a:stretch/>
        </p:blipFill>
        <p:spPr>
          <a:xfrm>
            <a:off x="201417" y="1604337"/>
            <a:ext cx="715349" cy="823000"/>
          </a:xfrm>
          <a:prstGeom prst="rect">
            <a:avLst/>
          </a:prstGeom>
        </p:spPr>
      </p:pic>
      <p:sp>
        <p:nvSpPr>
          <p:cNvPr id="16" name="TextBox 15">
            <a:extLst>
              <a:ext uri="{FF2B5EF4-FFF2-40B4-BE49-F238E27FC236}">
                <a16:creationId xmlns:a16="http://schemas.microsoft.com/office/drawing/2014/main" id="{23620D60-5D46-7F05-D0C8-E2AB09C14326}"/>
              </a:ext>
            </a:extLst>
          </p:cNvPr>
          <p:cNvSpPr txBox="1"/>
          <p:nvPr/>
        </p:nvSpPr>
        <p:spPr>
          <a:xfrm>
            <a:off x="248195" y="2393552"/>
            <a:ext cx="621791" cy="369332"/>
          </a:xfrm>
          <a:prstGeom prst="rect">
            <a:avLst/>
          </a:prstGeom>
          <a:noFill/>
        </p:spPr>
        <p:txBody>
          <a:bodyPr wrap="square" rtlCol="0">
            <a:spAutoFit/>
          </a:bodyPr>
          <a:lstStyle/>
          <a:p>
            <a:pPr fontAlgn="auto">
              <a:spcBef>
                <a:spcPts val="0"/>
              </a:spcBef>
              <a:spcAft>
                <a:spcPts val="0"/>
              </a:spcAft>
              <a:buClrTx/>
              <a:buFontTx/>
              <a:buNone/>
            </a:pPr>
            <a:r>
              <a:rPr lang="en-GB" sz="1800" dirty="0">
                <a:solidFill>
                  <a:srgbClr val="585858"/>
                </a:solidFill>
                <a:latin typeface="Century Gothic" panose="020B0502020202020204" pitchFamily="34" charset="0"/>
              </a:rPr>
              <a:t>Cal</a:t>
            </a:r>
          </a:p>
        </p:txBody>
      </p:sp>
      <p:pic>
        <p:nvPicPr>
          <p:cNvPr id="17" name="Picture 16" descr="A picture containing text&#10;&#10;Description automatically generated">
            <a:extLst>
              <a:ext uri="{FF2B5EF4-FFF2-40B4-BE49-F238E27FC236}">
                <a16:creationId xmlns:a16="http://schemas.microsoft.com/office/drawing/2014/main" id="{91591C80-926B-A0FF-0DED-8D59BC292FE3}"/>
              </a:ext>
            </a:extLst>
          </p:cNvPr>
          <p:cNvPicPr>
            <a:picLocks noChangeAspect="1"/>
          </p:cNvPicPr>
          <p:nvPr/>
        </p:nvPicPr>
        <p:blipFill rotWithShape="1">
          <a:blip r:embed="rId3">
            <a:extLst>
              <a:ext uri="{28A0092B-C50C-407E-A947-70E740481C1C}">
                <a14:useLocalDpi xmlns:a14="http://schemas.microsoft.com/office/drawing/2010/main" val="0"/>
              </a:ext>
            </a:extLst>
          </a:blip>
          <a:srcRect l="81757"/>
          <a:stretch/>
        </p:blipFill>
        <p:spPr>
          <a:xfrm>
            <a:off x="11145091" y="1385886"/>
            <a:ext cx="621791" cy="823000"/>
          </a:xfrm>
          <a:prstGeom prst="rect">
            <a:avLst/>
          </a:prstGeom>
        </p:spPr>
      </p:pic>
      <p:sp>
        <p:nvSpPr>
          <p:cNvPr id="18" name="TextBox 17">
            <a:extLst>
              <a:ext uri="{FF2B5EF4-FFF2-40B4-BE49-F238E27FC236}">
                <a16:creationId xmlns:a16="http://schemas.microsoft.com/office/drawing/2014/main" id="{F994E0E3-43F7-C2B8-A02B-A264FC8A7EDA}"/>
              </a:ext>
            </a:extLst>
          </p:cNvPr>
          <p:cNvSpPr txBox="1"/>
          <p:nvPr/>
        </p:nvSpPr>
        <p:spPr>
          <a:xfrm>
            <a:off x="11194786" y="2208886"/>
            <a:ext cx="621791" cy="369332"/>
          </a:xfrm>
          <a:prstGeom prst="rect">
            <a:avLst/>
          </a:prstGeom>
          <a:noFill/>
        </p:spPr>
        <p:txBody>
          <a:bodyPr wrap="square" rtlCol="0">
            <a:spAutoFit/>
          </a:bodyPr>
          <a:lstStyle/>
          <a:p>
            <a:pPr fontAlgn="auto">
              <a:spcBef>
                <a:spcPts val="0"/>
              </a:spcBef>
              <a:spcAft>
                <a:spcPts val="0"/>
              </a:spcAft>
              <a:buClrTx/>
              <a:buFontTx/>
              <a:buNone/>
            </a:pPr>
            <a:r>
              <a:rPr lang="en-GB" sz="1800" dirty="0">
                <a:solidFill>
                  <a:srgbClr val="585858"/>
                </a:solidFill>
                <a:latin typeface="Century Gothic" panose="020B0502020202020204" pitchFamily="34" charset="0"/>
              </a:rPr>
              <a:t>Mo</a:t>
            </a:r>
          </a:p>
        </p:txBody>
      </p:sp>
    </p:spTree>
    <p:extLst>
      <p:ext uri="{BB962C8B-B14F-4D97-AF65-F5344CB8AC3E}">
        <p14:creationId xmlns:p14="http://schemas.microsoft.com/office/powerpoint/2010/main" val="33293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6797-ED02-AA50-231D-D1EA6CB1D50A}"/>
              </a:ext>
            </a:extLst>
          </p:cNvPr>
          <p:cNvSpPr>
            <a:spLocks noGrp="1"/>
          </p:cNvSpPr>
          <p:nvPr>
            <p:ph type="title"/>
          </p:nvPr>
        </p:nvSpPr>
        <p:spPr>
          <a:xfrm>
            <a:off x="601035" y="430660"/>
            <a:ext cx="11155536" cy="982117"/>
          </a:xfrm>
        </p:spPr>
        <p:txBody>
          <a:bodyPr/>
          <a:lstStyle/>
          <a:p>
            <a:r>
              <a:rPr lang="en-GB" dirty="0"/>
              <a:t>Please support your child to know to automaticity </a:t>
            </a:r>
          </a:p>
        </p:txBody>
      </p:sp>
      <p:sp>
        <p:nvSpPr>
          <p:cNvPr id="3" name="Content Placeholder 2">
            <a:extLst>
              <a:ext uri="{FF2B5EF4-FFF2-40B4-BE49-F238E27FC236}">
                <a16:creationId xmlns:a16="http://schemas.microsoft.com/office/drawing/2014/main" id="{91691CBC-EF7C-BD5D-7F2F-1A200676CEE7}"/>
              </a:ext>
            </a:extLst>
          </p:cNvPr>
          <p:cNvSpPr>
            <a:spLocks noGrp="1"/>
          </p:cNvSpPr>
          <p:nvPr>
            <p:ph idx="1"/>
          </p:nvPr>
        </p:nvSpPr>
        <p:spPr>
          <a:xfrm>
            <a:off x="609599" y="1556792"/>
            <a:ext cx="11473543" cy="3888432"/>
          </a:xfrm>
        </p:spPr>
        <p:txBody>
          <a:bodyPr/>
          <a:lstStyle/>
          <a:p>
            <a:r>
              <a:rPr lang="en-GB" dirty="0"/>
              <a:t>Facts with:</a:t>
            </a:r>
          </a:p>
          <a:p>
            <a:pPr marL="457200" indent="-457200">
              <a:buFont typeface="Arial" panose="020B0604020202020204" pitchFamily="34" charset="0"/>
              <a:buChar char="•"/>
            </a:pPr>
            <a:r>
              <a:rPr lang="en-GB" dirty="0"/>
              <a:t>1 as a factor 			× 1</a:t>
            </a:r>
          </a:p>
          <a:p>
            <a:pPr marL="457200" indent="-457200">
              <a:buFont typeface="Arial" panose="020B0604020202020204" pitchFamily="34" charset="0"/>
              <a:buChar char="•"/>
            </a:pPr>
            <a:r>
              <a:rPr lang="en-GB" dirty="0"/>
              <a:t>2 as a factor 			× 2</a:t>
            </a:r>
          </a:p>
          <a:p>
            <a:pPr marL="457200" indent="-457200">
              <a:buFont typeface="Arial" panose="020B0604020202020204" pitchFamily="34" charset="0"/>
              <a:buChar char="•"/>
            </a:pPr>
            <a:r>
              <a:rPr lang="en-GB" dirty="0"/>
              <a:t>10 as a factor  			× 10</a:t>
            </a:r>
          </a:p>
          <a:p>
            <a:pPr marL="457200" indent="-457200">
              <a:buFont typeface="Arial" panose="020B0604020202020204" pitchFamily="34" charset="0"/>
              <a:buChar char="•"/>
            </a:pPr>
            <a:r>
              <a:rPr lang="en-GB" dirty="0"/>
              <a:t>factors that are the same 	square facts such as 7 × 7 = 49</a:t>
            </a:r>
          </a:p>
          <a:p>
            <a:endParaRPr lang="en-GB" dirty="0"/>
          </a:p>
        </p:txBody>
      </p:sp>
      <p:sp>
        <p:nvSpPr>
          <p:cNvPr id="4" name="Slide Number Placeholder 3">
            <a:extLst>
              <a:ext uri="{FF2B5EF4-FFF2-40B4-BE49-F238E27FC236}">
                <a16:creationId xmlns:a16="http://schemas.microsoft.com/office/drawing/2014/main" id="{90EB638B-429E-5A5E-C8F8-0CADC573D65A}"/>
              </a:ext>
            </a:extLst>
          </p:cNvPr>
          <p:cNvSpPr>
            <a:spLocks noGrp="1"/>
          </p:cNvSpPr>
          <p:nvPr>
            <p:ph type="sldNum" sz="quarter" idx="12"/>
          </p:nvPr>
        </p:nvSpPr>
        <p:spPr>
          <a:xfrm>
            <a:off x="9227458" y="6248400"/>
            <a:ext cx="2844800" cy="457200"/>
          </a:xfrm>
        </p:spPr>
        <p:txBody>
          <a:bodyPr/>
          <a:lstStyle/>
          <a:p>
            <a:fld id="{4DB3256F-83C8-4422-BB4B-79DB90083B87}" type="slidenum">
              <a:rPr lang="en-GB" altLang="en-US" smtClean="0"/>
              <a:pPr/>
              <a:t>17</a:t>
            </a:fld>
            <a:endParaRPr lang="en-GB" altLang="en-US" dirty="0"/>
          </a:p>
        </p:txBody>
      </p:sp>
    </p:spTree>
    <p:extLst>
      <p:ext uri="{BB962C8B-B14F-4D97-AF65-F5344CB8AC3E}">
        <p14:creationId xmlns:p14="http://schemas.microsoft.com/office/powerpoint/2010/main" val="3814547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773897-1AB1-C769-B917-6D58AAA29CCF}"/>
              </a:ext>
            </a:extLst>
          </p:cNvPr>
          <p:cNvSpPr>
            <a:spLocks noGrp="1"/>
          </p:cNvSpPr>
          <p:nvPr>
            <p:ph type="sldNum" sz="quarter" idx="12"/>
          </p:nvPr>
        </p:nvSpPr>
        <p:spPr>
          <a:xfrm>
            <a:off x="9199240" y="6230643"/>
            <a:ext cx="2844800" cy="457200"/>
          </a:xfrm>
        </p:spPr>
        <p:txBody>
          <a:bodyPr/>
          <a:lstStyle/>
          <a:p>
            <a:fld id="{4DB3256F-83C8-4422-BB4B-79DB90083B87}" type="slidenum">
              <a:rPr lang="en-GB" altLang="en-US" smtClean="0"/>
              <a:pPr/>
              <a:t>18</a:t>
            </a:fld>
            <a:endParaRPr lang="en-GB" altLang="en-US" dirty="0"/>
          </a:p>
        </p:txBody>
      </p:sp>
      <p:pic>
        <p:nvPicPr>
          <p:cNvPr id="5" name="Picture 4">
            <a:extLst>
              <a:ext uri="{FF2B5EF4-FFF2-40B4-BE49-F238E27FC236}">
                <a16:creationId xmlns:a16="http://schemas.microsoft.com/office/drawing/2014/main" id="{05FC3268-5E48-D068-D7D0-94959A8BF559}"/>
              </a:ext>
            </a:extLst>
          </p:cNvPr>
          <p:cNvPicPr>
            <a:picLocks noChangeAspect="1"/>
          </p:cNvPicPr>
          <p:nvPr/>
        </p:nvPicPr>
        <p:blipFill>
          <a:blip r:embed="rId3"/>
          <a:stretch>
            <a:fillRect/>
          </a:stretch>
        </p:blipFill>
        <p:spPr>
          <a:xfrm>
            <a:off x="2233088" y="440916"/>
            <a:ext cx="8006287" cy="5976167"/>
          </a:xfrm>
          <a:prstGeom prst="rect">
            <a:avLst/>
          </a:prstGeom>
        </p:spPr>
      </p:pic>
    </p:spTree>
    <p:extLst>
      <p:ext uri="{BB962C8B-B14F-4D97-AF65-F5344CB8AC3E}">
        <p14:creationId xmlns:p14="http://schemas.microsoft.com/office/powerpoint/2010/main" val="3574794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a:extLst>
              <a:ext uri="{FF2B5EF4-FFF2-40B4-BE49-F238E27FC236}">
                <a16:creationId xmlns:a16="http://schemas.microsoft.com/office/drawing/2014/main" id="{FED3CB0B-8635-4259-2745-F620A18DE488}"/>
              </a:ext>
            </a:extLst>
          </p:cNvPr>
          <p:cNvSpPr>
            <a:spLocks noGrp="1"/>
          </p:cNvSpPr>
          <p:nvPr>
            <p:ph type="sldNum" sz="quarter" idx="12"/>
          </p:nvPr>
        </p:nvSpPr>
        <p:spPr>
          <a:xfrm>
            <a:off x="9270200" y="6239435"/>
            <a:ext cx="2844800" cy="457200"/>
          </a:xfrm>
          <a:prstGeom prst="rect">
            <a:avLst/>
          </a:prstGeom>
        </p:spPr>
        <p:txBody>
          <a:bodyPr/>
          <a:lstStyle/>
          <a:p>
            <a:fld id="{4DB3256F-83C8-4422-BB4B-79DB90083B87}" type="slidenum">
              <a:rPr lang="en-GB" altLang="en-US" smtClean="0"/>
              <a:pPr/>
              <a:t>19</a:t>
            </a:fld>
            <a:endParaRPr lang="en-GB" altLang="en-US"/>
          </a:p>
        </p:txBody>
      </p:sp>
      <mc:AlternateContent xmlns:mc="http://schemas.openxmlformats.org/markup-compatibility/2006" xmlns:a14="http://schemas.microsoft.com/office/drawing/2010/main">
        <mc:Choice Requires="a14">
          <p:graphicFrame>
            <p:nvGraphicFramePr>
              <p:cNvPr id="20" name="Table 2">
                <a:extLst>
                  <a:ext uri="{FF2B5EF4-FFF2-40B4-BE49-F238E27FC236}">
                    <a16:creationId xmlns:a16="http://schemas.microsoft.com/office/drawing/2014/main" id="{1016F55D-5F1A-530E-0D73-228F4B80ADC9}"/>
                  </a:ext>
                </a:extLst>
              </p:cNvPr>
              <p:cNvGraphicFramePr>
                <a:graphicFrameLocks noGrp="1"/>
              </p:cNvGraphicFramePr>
              <p:nvPr>
                <p:extLst>
                  <p:ext uri="{D42A27DB-BD31-4B8C-83A1-F6EECF244321}">
                    <p14:modId xmlns:p14="http://schemas.microsoft.com/office/powerpoint/2010/main" val="3045194514"/>
                  </p:ext>
                </p:extLst>
              </p:nvPr>
            </p:nvGraphicFramePr>
            <p:xfrm>
              <a:off x="369065" y="1540961"/>
              <a:ext cx="1143819" cy="4632960"/>
            </p:xfrm>
            <a:graphic>
              <a:graphicData uri="http://schemas.openxmlformats.org/drawingml/2006/table">
                <a:tbl>
                  <a:tblPr firstRow="1" bandRow="1"/>
                  <a:tblGrid>
                    <a:gridCol w="1143819">
                      <a:extLst>
                        <a:ext uri="{9D8B030D-6E8A-4147-A177-3AD203B41FA5}">
                          <a16:colId xmlns:a16="http://schemas.microsoft.com/office/drawing/2014/main" val="2893861481"/>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3200" b="0" dirty="0">
                              <a:solidFill>
                                <a:schemeClr val="tx1"/>
                              </a:solidFill>
                              <a:latin typeface="Century Gothic" panose="020B0502020202020204" pitchFamily="34" charset="0"/>
                            </a:rPr>
                            <a:t>2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2</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245404849"/>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2 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3</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54343001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2 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4</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721907409"/>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2 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5</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047875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2 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6</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05543488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2 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7</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531923178"/>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2 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8</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58559609"/>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2 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9</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550885318"/>
                      </a:ext>
                    </a:extLst>
                  </a:tr>
                </a:tbl>
              </a:graphicData>
            </a:graphic>
          </p:graphicFrame>
        </mc:Choice>
        <mc:Fallback xmlns="">
          <p:graphicFrame>
            <p:nvGraphicFramePr>
              <p:cNvPr id="20" name="Table 2">
                <a:extLst>
                  <a:ext uri="{FF2B5EF4-FFF2-40B4-BE49-F238E27FC236}">
                    <a16:creationId xmlns:a16="http://schemas.microsoft.com/office/drawing/2014/main" id="{1016F55D-5F1A-530E-0D73-228F4B80ADC9}"/>
                  </a:ext>
                </a:extLst>
              </p:cNvPr>
              <p:cNvGraphicFramePr>
                <a:graphicFrameLocks noGrp="1"/>
              </p:cNvGraphicFramePr>
              <p:nvPr>
                <p:extLst>
                  <p:ext uri="{D42A27DB-BD31-4B8C-83A1-F6EECF244321}">
                    <p14:modId xmlns:p14="http://schemas.microsoft.com/office/powerpoint/2010/main" val="3045194514"/>
                  </p:ext>
                </p:extLst>
              </p:nvPr>
            </p:nvGraphicFramePr>
            <p:xfrm>
              <a:off x="369065" y="1540961"/>
              <a:ext cx="1143819" cy="4632960"/>
            </p:xfrm>
            <a:graphic>
              <a:graphicData uri="http://schemas.openxmlformats.org/drawingml/2006/table">
                <a:tbl>
                  <a:tblPr firstRow="1" bandRow="1"/>
                  <a:tblGrid>
                    <a:gridCol w="1143819">
                      <a:extLst>
                        <a:ext uri="{9D8B030D-6E8A-4147-A177-3AD203B41FA5}">
                          <a16:colId xmlns:a16="http://schemas.microsoft.com/office/drawing/2014/main" val="2893861481"/>
                        </a:ext>
                      </a:extLst>
                    </a:gridCol>
                  </a:tblGrid>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3"/>
                          <a:stretch>
                            <a:fillRect l="-529" t="-12632" r="-1058" b="-735789"/>
                          </a:stretch>
                        </a:blipFill>
                      </a:tcPr>
                    </a:tc>
                    <a:extLst>
                      <a:ext uri="{0D108BD9-81ED-4DB2-BD59-A6C34878D82A}">
                        <a16:rowId xmlns:a16="http://schemas.microsoft.com/office/drawing/2014/main" val="4245404849"/>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3"/>
                          <a:stretch>
                            <a:fillRect l="-529" t="-112632" r="-1058" b="-635789"/>
                          </a:stretch>
                        </a:blipFill>
                      </a:tcPr>
                    </a:tc>
                    <a:extLst>
                      <a:ext uri="{0D108BD9-81ED-4DB2-BD59-A6C34878D82A}">
                        <a16:rowId xmlns:a16="http://schemas.microsoft.com/office/drawing/2014/main" val="543430013"/>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3"/>
                          <a:stretch>
                            <a:fillRect l="-529" t="-212632" r="-1058" b="-535789"/>
                          </a:stretch>
                        </a:blipFill>
                      </a:tcPr>
                    </a:tc>
                    <a:extLst>
                      <a:ext uri="{0D108BD9-81ED-4DB2-BD59-A6C34878D82A}">
                        <a16:rowId xmlns:a16="http://schemas.microsoft.com/office/drawing/2014/main" val="1721907409"/>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3"/>
                          <a:stretch>
                            <a:fillRect l="-529" t="-309375" r="-1058" b="-430208"/>
                          </a:stretch>
                        </a:blipFill>
                      </a:tcPr>
                    </a:tc>
                    <a:extLst>
                      <a:ext uri="{0D108BD9-81ED-4DB2-BD59-A6C34878D82A}">
                        <a16:rowId xmlns:a16="http://schemas.microsoft.com/office/drawing/2014/main" val="20478751"/>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3"/>
                          <a:stretch>
                            <a:fillRect l="-529" t="-413684" r="-1058" b="-334737"/>
                          </a:stretch>
                        </a:blipFill>
                      </a:tcPr>
                    </a:tc>
                    <a:extLst>
                      <a:ext uri="{0D108BD9-81ED-4DB2-BD59-A6C34878D82A}">
                        <a16:rowId xmlns:a16="http://schemas.microsoft.com/office/drawing/2014/main" val="2055434883"/>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3"/>
                          <a:stretch>
                            <a:fillRect l="-529" t="-513684" r="-1058" b="-234737"/>
                          </a:stretch>
                        </a:blipFill>
                      </a:tcPr>
                    </a:tc>
                    <a:extLst>
                      <a:ext uri="{0D108BD9-81ED-4DB2-BD59-A6C34878D82A}">
                        <a16:rowId xmlns:a16="http://schemas.microsoft.com/office/drawing/2014/main" val="3531923178"/>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3"/>
                          <a:stretch>
                            <a:fillRect l="-529" t="-613684" r="-1058" b="-134737"/>
                          </a:stretch>
                        </a:blipFill>
                      </a:tcPr>
                    </a:tc>
                    <a:extLst>
                      <a:ext uri="{0D108BD9-81ED-4DB2-BD59-A6C34878D82A}">
                        <a16:rowId xmlns:a16="http://schemas.microsoft.com/office/drawing/2014/main" val="658559609"/>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3"/>
                          <a:stretch>
                            <a:fillRect l="-529" t="-713684" r="-1058" b="-34737"/>
                          </a:stretch>
                        </a:blipFill>
                      </a:tcPr>
                    </a:tc>
                    <a:extLst>
                      <a:ext uri="{0D108BD9-81ED-4DB2-BD59-A6C34878D82A}">
                        <a16:rowId xmlns:a16="http://schemas.microsoft.com/office/drawing/2014/main" val="355088531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3B908FAA-8656-8E82-8C11-EDE8350C1715}"/>
                  </a:ext>
                </a:extLst>
              </p:cNvPr>
              <p:cNvGraphicFramePr>
                <a:graphicFrameLocks noGrp="1"/>
              </p:cNvGraphicFramePr>
              <p:nvPr>
                <p:extLst>
                  <p:ext uri="{D42A27DB-BD31-4B8C-83A1-F6EECF244321}">
                    <p14:modId xmlns:p14="http://schemas.microsoft.com/office/powerpoint/2010/main" val="3500898563"/>
                  </p:ext>
                </p:extLst>
              </p:nvPr>
            </p:nvGraphicFramePr>
            <p:xfrm>
              <a:off x="1512884" y="2120081"/>
              <a:ext cx="1143819" cy="4053840"/>
            </p:xfrm>
            <a:graphic>
              <a:graphicData uri="http://schemas.openxmlformats.org/drawingml/2006/table">
                <a:tbl>
                  <a:tblPr firstRow="1" bandRow="1"/>
                  <a:tblGrid>
                    <a:gridCol w="1143819">
                      <a:extLst>
                        <a:ext uri="{9D8B030D-6E8A-4147-A177-3AD203B41FA5}">
                          <a16:colId xmlns:a16="http://schemas.microsoft.com/office/drawing/2014/main" val="2893861481"/>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3200" b="0" dirty="0">
                              <a:solidFill>
                                <a:schemeClr val="tx1"/>
                              </a:solidFill>
                              <a:latin typeface="Century Gothic" panose="020B0502020202020204" pitchFamily="34" charset="0"/>
                            </a:rPr>
                            <a:t>3 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3</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54343001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3 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4</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1907409"/>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3 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5</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47875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3 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6</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5543488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3 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7</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1923178"/>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3 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8</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58559609"/>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3 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9</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0885318"/>
                      </a:ext>
                    </a:extLst>
                  </a:tr>
                </a:tbl>
              </a:graphicData>
            </a:graphic>
          </p:graphicFrame>
        </mc:Choice>
        <mc:Fallback xmlns="">
          <p:graphicFrame>
            <p:nvGraphicFramePr>
              <p:cNvPr id="21" name="Table 20">
                <a:extLst>
                  <a:ext uri="{FF2B5EF4-FFF2-40B4-BE49-F238E27FC236}">
                    <a16:creationId xmlns:a16="http://schemas.microsoft.com/office/drawing/2014/main" id="{3B908FAA-8656-8E82-8C11-EDE8350C1715}"/>
                  </a:ext>
                </a:extLst>
              </p:cNvPr>
              <p:cNvGraphicFramePr>
                <a:graphicFrameLocks noGrp="1"/>
              </p:cNvGraphicFramePr>
              <p:nvPr>
                <p:extLst>
                  <p:ext uri="{D42A27DB-BD31-4B8C-83A1-F6EECF244321}">
                    <p14:modId xmlns:p14="http://schemas.microsoft.com/office/powerpoint/2010/main" val="3500898563"/>
                  </p:ext>
                </p:extLst>
              </p:nvPr>
            </p:nvGraphicFramePr>
            <p:xfrm>
              <a:off x="1512884" y="2120081"/>
              <a:ext cx="1143819" cy="4053840"/>
            </p:xfrm>
            <a:graphic>
              <a:graphicData uri="http://schemas.openxmlformats.org/drawingml/2006/table">
                <a:tbl>
                  <a:tblPr firstRow="1" bandRow="1"/>
                  <a:tblGrid>
                    <a:gridCol w="1143819">
                      <a:extLst>
                        <a:ext uri="{9D8B030D-6E8A-4147-A177-3AD203B41FA5}">
                          <a16:colId xmlns:a16="http://schemas.microsoft.com/office/drawing/2014/main" val="2893861481"/>
                        </a:ext>
                      </a:extLst>
                    </a:gridCol>
                  </a:tblGrid>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4"/>
                          <a:stretch>
                            <a:fillRect l="-532" t="-12632" r="-1064" b="-635789"/>
                          </a:stretch>
                        </a:blipFill>
                      </a:tcPr>
                    </a:tc>
                    <a:extLst>
                      <a:ext uri="{0D108BD9-81ED-4DB2-BD59-A6C34878D82A}">
                        <a16:rowId xmlns:a16="http://schemas.microsoft.com/office/drawing/2014/main" val="543430013"/>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4"/>
                          <a:stretch>
                            <a:fillRect l="-532" t="-112632" r="-1064" b="-535789"/>
                          </a:stretch>
                        </a:blipFill>
                      </a:tcPr>
                    </a:tc>
                    <a:extLst>
                      <a:ext uri="{0D108BD9-81ED-4DB2-BD59-A6C34878D82A}">
                        <a16:rowId xmlns:a16="http://schemas.microsoft.com/office/drawing/2014/main" val="1721907409"/>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4"/>
                          <a:stretch>
                            <a:fillRect l="-532" t="-212632" r="-1064" b="-435789"/>
                          </a:stretch>
                        </a:blipFill>
                      </a:tcPr>
                    </a:tc>
                    <a:extLst>
                      <a:ext uri="{0D108BD9-81ED-4DB2-BD59-A6C34878D82A}">
                        <a16:rowId xmlns:a16="http://schemas.microsoft.com/office/drawing/2014/main" val="20478751"/>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4"/>
                          <a:stretch>
                            <a:fillRect l="-532" t="-309375" r="-1064" b="-331250"/>
                          </a:stretch>
                        </a:blipFill>
                      </a:tcPr>
                    </a:tc>
                    <a:extLst>
                      <a:ext uri="{0D108BD9-81ED-4DB2-BD59-A6C34878D82A}">
                        <a16:rowId xmlns:a16="http://schemas.microsoft.com/office/drawing/2014/main" val="2055434883"/>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4"/>
                          <a:stretch>
                            <a:fillRect l="-532" t="-413684" r="-1064" b="-234737"/>
                          </a:stretch>
                        </a:blipFill>
                      </a:tcPr>
                    </a:tc>
                    <a:extLst>
                      <a:ext uri="{0D108BD9-81ED-4DB2-BD59-A6C34878D82A}">
                        <a16:rowId xmlns:a16="http://schemas.microsoft.com/office/drawing/2014/main" val="3531923178"/>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4"/>
                          <a:stretch>
                            <a:fillRect l="-532" t="-513684" r="-1064" b="-134737"/>
                          </a:stretch>
                        </a:blipFill>
                      </a:tcPr>
                    </a:tc>
                    <a:extLst>
                      <a:ext uri="{0D108BD9-81ED-4DB2-BD59-A6C34878D82A}">
                        <a16:rowId xmlns:a16="http://schemas.microsoft.com/office/drawing/2014/main" val="658559609"/>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4"/>
                          <a:stretch>
                            <a:fillRect l="-532" t="-613684" r="-1064" b="-34737"/>
                          </a:stretch>
                        </a:blipFill>
                      </a:tcPr>
                    </a:tc>
                    <a:extLst>
                      <a:ext uri="{0D108BD9-81ED-4DB2-BD59-A6C34878D82A}">
                        <a16:rowId xmlns:a16="http://schemas.microsoft.com/office/drawing/2014/main" val="355088531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2" name="Table 21">
                <a:extLst>
                  <a:ext uri="{FF2B5EF4-FFF2-40B4-BE49-F238E27FC236}">
                    <a16:creationId xmlns:a16="http://schemas.microsoft.com/office/drawing/2014/main" id="{4BB73EF7-891D-4C07-5F02-F6C5BA61DF85}"/>
                  </a:ext>
                </a:extLst>
              </p:cNvPr>
              <p:cNvGraphicFramePr>
                <a:graphicFrameLocks noGrp="1"/>
              </p:cNvGraphicFramePr>
              <p:nvPr>
                <p:extLst>
                  <p:ext uri="{D42A27DB-BD31-4B8C-83A1-F6EECF244321}">
                    <p14:modId xmlns:p14="http://schemas.microsoft.com/office/powerpoint/2010/main" val="666375214"/>
                  </p:ext>
                </p:extLst>
              </p:nvPr>
            </p:nvGraphicFramePr>
            <p:xfrm>
              <a:off x="2656703" y="2699201"/>
              <a:ext cx="1143819" cy="3474720"/>
            </p:xfrm>
            <a:graphic>
              <a:graphicData uri="http://schemas.openxmlformats.org/drawingml/2006/table">
                <a:tbl>
                  <a:tblPr firstRow="1" bandRow="1"/>
                  <a:tblGrid>
                    <a:gridCol w="1143819">
                      <a:extLst>
                        <a:ext uri="{9D8B030D-6E8A-4147-A177-3AD203B41FA5}">
                          <a16:colId xmlns:a16="http://schemas.microsoft.com/office/drawing/2014/main" val="2893861481"/>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3200" b="0" dirty="0">
                              <a:solidFill>
                                <a:schemeClr val="tx1"/>
                              </a:solidFill>
                              <a:latin typeface="Century Gothic" panose="020B0502020202020204" pitchFamily="34" charset="0"/>
                            </a:rPr>
                            <a:t>4 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4</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54343001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4 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5</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21907409"/>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4 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6</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47875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4 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7</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5543488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4 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8</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1923178"/>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4 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9</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58559609"/>
                      </a:ext>
                    </a:extLst>
                  </a:tr>
                </a:tbl>
              </a:graphicData>
            </a:graphic>
          </p:graphicFrame>
        </mc:Choice>
        <mc:Fallback xmlns="">
          <p:graphicFrame>
            <p:nvGraphicFramePr>
              <p:cNvPr id="22" name="Table 21">
                <a:extLst>
                  <a:ext uri="{FF2B5EF4-FFF2-40B4-BE49-F238E27FC236}">
                    <a16:creationId xmlns:a16="http://schemas.microsoft.com/office/drawing/2014/main" id="{4BB73EF7-891D-4C07-5F02-F6C5BA61DF85}"/>
                  </a:ext>
                </a:extLst>
              </p:cNvPr>
              <p:cNvGraphicFramePr>
                <a:graphicFrameLocks noGrp="1"/>
              </p:cNvGraphicFramePr>
              <p:nvPr>
                <p:extLst>
                  <p:ext uri="{D42A27DB-BD31-4B8C-83A1-F6EECF244321}">
                    <p14:modId xmlns:p14="http://schemas.microsoft.com/office/powerpoint/2010/main" val="666375214"/>
                  </p:ext>
                </p:extLst>
              </p:nvPr>
            </p:nvGraphicFramePr>
            <p:xfrm>
              <a:off x="2656703" y="2699201"/>
              <a:ext cx="1143819" cy="3474720"/>
            </p:xfrm>
            <a:graphic>
              <a:graphicData uri="http://schemas.openxmlformats.org/drawingml/2006/table">
                <a:tbl>
                  <a:tblPr firstRow="1" bandRow="1"/>
                  <a:tblGrid>
                    <a:gridCol w="1143819">
                      <a:extLst>
                        <a:ext uri="{9D8B030D-6E8A-4147-A177-3AD203B41FA5}">
                          <a16:colId xmlns:a16="http://schemas.microsoft.com/office/drawing/2014/main" val="2893861481"/>
                        </a:ext>
                      </a:extLst>
                    </a:gridCol>
                  </a:tblGrid>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5"/>
                          <a:stretch>
                            <a:fillRect l="-529" t="-12632" r="-1058" b="-535789"/>
                          </a:stretch>
                        </a:blipFill>
                      </a:tcPr>
                    </a:tc>
                    <a:extLst>
                      <a:ext uri="{0D108BD9-81ED-4DB2-BD59-A6C34878D82A}">
                        <a16:rowId xmlns:a16="http://schemas.microsoft.com/office/drawing/2014/main" val="543430013"/>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5"/>
                          <a:stretch>
                            <a:fillRect l="-529" t="-112632" r="-1058" b="-435789"/>
                          </a:stretch>
                        </a:blipFill>
                      </a:tcPr>
                    </a:tc>
                    <a:extLst>
                      <a:ext uri="{0D108BD9-81ED-4DB2-BD59-A6C34878D82A}">
                        <a16:rowId xmlns:a16="http://schemas.microsoft.com/office/drawing/2014/main" val="1721907409"/>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5"/>
                          <a:stretch>
                            <a:fillRect l="-529" t="-210417" r="-1058" b="-331250"/>
                          </a:stretch>
                        </a:blipFill>
                      </a:tcPr>
                    </a:tc>
                    <a:extLst>
                      <a:ext uri="{0D108BD9-81ED-4DB2-BD59-A6C34878D82A}">
                        <a16:rowId xmlns:a16="http://schemas.microsoft.com/office/drawing/2014/main" val="20478751"/>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5"/>
                          <a:stretch>
                            <a:fillRect l="-529" t="-313684" r="-1058" b="-234737"/>
                          </a:stretch>
                        </a:blipFill>
                      </a:tcPr>
                    </a:tc>
                    <a:extLst>
                      <a:ext uri="{0D108BD9-81ED-4DB2-BD59-A6C34878D82A}">
                        <a16:rowId xmlns:a16="http://schemas.microsoft.com/office/drawing/2014/main" val="2055434883"/>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5"/>
                          <a:stretch>
                            <a:fillRect l="-529" t="-413684" r="-1058" b="-134737"/>
                          </a:stretch>
                        </a:blipFill>
                      </a:tcPr>
                    </a:tc>
                    <a:extLst>
                      <a:ext uri="{0D108BD9-81ED-4DB2-BD59-A6C34878D82A}">
                        <a16:rowId xmlns:a16="http://schemas.microsoft.com/office/drawing/2014/main" val="3531923178"/>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5"/>
                          <a:stretch>
                            <a:fillRect l="-529" t="-513684" r="-1058" b="-34737"/>
                          </a:stretch>
                        </a:blipFill>
                      </a:tcPr>
                    </a:tc>
                    <a:extLst>
                      <a:ext uri="{0D108BD9-81ED-4DB2-BD59-A6C34878D82A}">
                        <a16:rowId xmlns:a16="http://schemas.microsoft.com/office/drawing/2014/main" val="65855960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3" name="Table 22">
                <a:extLst>
                  <a:ext uri="{FF2B5EF4-FFF2-40B4-BE49-F238E27FC236}">
                    <a16:creationId xmlns:a16="http://schemas.microsoft.com/office/drawing/2014/main" id="{4F129B4F-F9A4-2285-D859-07C330312C34}"/>
                  </a:ext>
                </a:extLst>
              </p:cNvPr>
              <p:cNvGraphicFramePr>
                <a:graphicFrameLocks noGrp="1"/>
              </p:cNvGraphicFramePr>
              <p:nvPr>
                <p:extLst>
                  <p:ext uri="{D42A27DB-BD31-4B8C-83A1-F6EECF244321}">
                    <p14:modId xmlns:p14="http://schemas.microsoft.com/office/powerpoint/2010/main" val="541182383"/>
                  </p:ext>
                </p:extLst>
              </p:nvPr>
            </p:nvGraphicFramePr>
            <p:xfrm>
              <a:off x="3800522" y="3278321"/>
              <a:ext cx="1143819" cy="2895600"/>
            </p:xfrm>
            <a:graphic>
              <a:graphicData uri="http://schemas.openxmlformats.org/drawingml/2006/table">
                <a:tbl>
                  <a:tblPr firstRow="1" bandRow="1"/>
                  <a:tblGrid>
                    <a:gridCol w="1143819">
                      <a:extLst>
                        <a:ext uri="{9D8B030D-6E8A-4147-A177-3AD203B41FA5}">
                          <a16:colId xmlns:a16="http://schemas.microsoft.com/office/drawing/2014/main" val="2893861481"/>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3200" b="0" dirty="0">
                              <a:solidFill>
                                <a:schemeClr val="tx1"/>
                              </a:solidFill>
                              <a:latin typeface="Century Gothic" panose="020B0502020202020204" pitchFamily="34" charset="0"/>
                            </a:rPr>
                            <a:t>5 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5</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54343001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5 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6</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21907409"/>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5 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7</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47875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5 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8</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5543488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5 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9</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1923178"/>
                      </a:ext>
                    </a:extLst>
                  </a:tr>
                </a:tbl>
              </a:graphicData>
            </a:graphic>
          </p:graphicFrame>
        </mc:Choice>
        <mc:Fallback xmlns="">
          <p:graphicFrame>
            <p:nvGraphicFramePr>
              <p:cNvPr id="23" name="Table 22">
                <a:extLst>
                  <a:ext uri="{FF2B5EF4-FFF2-40B4-BE49-F238E27FC236}">
                    <a16:creationId xmlns:a16="http://schemas.microsoft.com/office/drawing/2014/main" id="{4F129B4F-F9A4-2285-D859-07C330312C34}"/>
                  </a:ext>
                </a:extLst>
              </p:cNvPr>
              <p:cNvGraphicFramePr>
                <a:graphicFrameLocks noGrp="1"/>
              </p:cNvGraphicFramePr>
              <p:nvPr>
                <p:extLst>
                  <p:ext uri="{D42A27DB-BD31-4B8C-83A1-F6EECF244321}">
                    <p14:modId xmlns:p14="http://schemas.microsoft.com/office/powerpoint/2010/main" val="541182383"/>
                  </p:ext>
                </p:extLst>
              </p:nvPr>
            </p:nvGraphicFramePr>
            <p:xfrm>
              <a:off x="3800522" y="3278321"/>
              <a:ext cx="1143819" cy="2895600"/>
            </p:xfrm>
            <a:graphic>
              <a:graphicData uri="http://schemas.openxmlformats.org/drawingml/2006/table">
                <a:tbl>
                  <a:tblPr firstRow="1" bandRow="1"/>
                  <a:tblGrid>
                    <a:gridCol w="1143819">
                      <a:extLst>
                        <a:ext uri="{9D8B030D-6E8A-4147-A177-3AD203B41FA5}">
                          <a16:colId xmlns:a16="http://schemas.microsoft.com/office/drawing/2014/main" val="2893861481"/>
                        </a:ext>
                      </a:extLst>
                    </a:gridCol>
                  </a:tblGrid>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6"/>
                          <a:stretch>
                            <a:fillRect l="-529" t="-12632" r="-1058" b="-435789"/>
                          </a:stretch>
                        </a:blipFill>
                      </a:tcPr>
                    </a:tc>
                    <a:extLst>
                      <a:ext uri="{0D108BD9-81ED-4DB2-BD59-A6C34878D82A}">
                        <a16:rowId xmlns:a16="http://schemas.microsoft.com/office/drawing/2014/main" val="543430013"/>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6"/>
                          <a:stretch>
                            <a:fillRect l="-529" t="-112632" r="-1058" b="-335789"/>
                          </a:stretch>
                        </a:blipFill>
                      </a:tcPr>
                    </a:tc>
                    <a:extLst>
                      <a:ext uri="{0D108BD9-81ED-4DB2-BD59-A6C34878D82A}">
                        <a16:rowId xmlns:a16="http://schemas.microsoft.com/office/drawing/2014/main" val="1721907409"/>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6"/>
                          <a:stretch>
                            <a:fillRect l="-529" t="-210417" r="-1058" b="-232292"/>
                          </a:stretch>
                        </a:blipFill>
                      </a:tcPr>
                    </a:tc>
                    <a:extLst>
                      <a:ext uri="{0D108BD9-81ED-4DB2-BD59-A6C34878D82A}">
                        <a16:rowId xmlns:a16="http://schemas.microsoft.com/office/drawing/2014/main" val="20478751"/>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6"/>
                          <a:stretch>
                            <a:fillRect l="-529" t="-313684" r="-1058" b="-134737"/>
                          </a:stretch>
                        </a:blipFill>
                      </a:tcPr>
                    </a:tc>
                    <a:extLst>
                      <a:ext uri="{0D108BD9-81ED-4DB2-BD59-A6C34878D82A}">
                        <a16:rowId xmlns:a16="http://schemas.microsoft.com/office/drawing/2014/main" val="2055434883"/>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6"/>
                          <a:stretch>
                            <a:fillRect l="-529" t="-413684" r="-1058" b="-34737"/>
                          </a:stretch>
                        </a:blipFill>
                      </a:tcPr>
                    </a:tc>
                    <a:extLst>
                      <a:ext uri="{0D108BD9-81ED-4DB2-BD59-A6C34878D82A}">
                        <a16:rowId xmlns:a16="http://schemas.microsoft.com/office/drawing/2014/main" val="353192317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4" name="Table 23">
                <a:extLst>
                  <a:ext uri="{FF2B5EF4-FFF2-40B4-BE49-F238E27FC236}">
                    <a16:creationId xmlns:a16="http://schemas.microsoft.com/office/drawing/2014/main" id="{4276E194-93DD-91D8-3EA8-108F8533627E}"/>
                  </a:ext>
                </a:extLst>
              </p:cNvPr>
              <p:cNvGraphicFramePr>
                <a:graphicFrameLocks noGrp="1"/>
              </p:cNvGraphicFramePr>
              <p:nvPr>
                <p:extLst>
                  <p:ext uri="{D42A27DB-BD31-4B8C-83A1-F6EECF244321}">
                    <p14:modId xmlns:p14="http://schemas.microsoft.com/office/powerpoint/2010/main" val="1673845520"/>
                  </p:ext>
                </p:extLst>
              </p:nvPr>
            </p:nvGraphicFramePr>
            <p:xfrm>
              <a:off x="4944341" y="3857441"/>
              <a:ext cx="1143819" cy="2316480"/>
            </p:xfrm>
            <a:graphic>
              <a:graphicData uri="http://schemas.openxmlformats.org/drawingml/2006/table">
                <a:tbl>
                  <a:tblPr firstRow="1" bandRow="1"/>
                  <a:tblGrid>
                    <a:gridCol w="1143819">
                      <a:extLst>
                        <a:ext uri="{9D8B030D-6E8A-4147-A177-3AD203B41FA5}">
                          <a16:colId xmlns:a16="http://schemas.microsoft.com/office/drawing/2014/main" val="2893861481"/>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3200" b="0" dirty="0">
                              <a:solidFill>
                                <a:schemeClr val="tx1"/>
                              </a:solidFill>
                              <a:latin typeface="Century Gothic" panose="020B0502020202020204" pitchFamily="34" charset="0"/>
                            </a:rPr>
                            <a:t>6 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6</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54343001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6 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7</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21907409"/>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6 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8</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47875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6 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9</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55434883"/>
                      </a:ext>
                    </a:extLst>
                  </a:tr>
                </a:tbl>
              </a:graphicData>
            </a:graphic>
          </p:graphicFrame>
        </mc:Choice>
        <mc:Fallback xmlns="">
          <p:graphicFrame>
            <p:nvGraphicFramePr>
              <p:cNvPr id="24" name="Table 23">
                <a:extLst>
                  <a:ext uri="{FF2B5EF4-FFF2-40B4-BE49-F238E27FC236}">
                    <a16:creationId xmlns:a16="http://schemas.microsoft.com/office/drawing/2014/main" id="{4276E194-93DD-91D8-3EA8-108F8533627E}"/>
                  </a:ext>
                </a:extLst>
              </p:cNvPr>
              <p:cNvGraphicFramePr>
                <a:graphicFrameLocks noGrp="1"/>
              </p:cNvGraphicFramePr>
              <p:nvPr>
                <p:extLst>
                  <p:ext uri="{D42A27DB-BD31-4B8C-83A1-F6EECF244321}">
                    <p14:modId xmlns:p14="http://schemas.microsoft.com/office/powerpoint/2010/main" val="1673845520"/>
                  </p:ext>
                </p:extLst>
              </p:nvPr>
            </p:nvGraphicFramePr>
            <p:xfrm>
              <a:off x="4944341" y="3857441"/>
              <a:ext cx="1143819" cy="2316480"/>
            </p:xfrm>
            <a:graphic>
              <a:graphicData uri="http://schemas.openxmlformats.org/drawingml/2006/table">
                <a:tbl>
                  <a:tblPr firstRow="1" bandRow="1"/>
                  <a:tblGrid>
                    <a:gridCol w="1143819">
                      <a:extLst>
                        <a:ext uri="{9D8B030D-6E8A-4147-A177-3AD203B41FA5}">
                          <a16:colId xmlns:a16="http://schemas.microsoft.com/office/drawing/2014/main" val="2893861481"/>
                        </a:ext>
                      </a:extLst>
                    </a:gridCol>
                  </a:tblGrid>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7"/>
                          <a:stretch>
                            <a:fillRect l="-532" t="-12632" r="-1064" b="-335789"/>
                          </a:stretch>
                        </a:blipFill>
                      </a:tcPr>
                    </a:tc>
                    <a:extLst>
                      <a:ext uri="{0D108BD9-81ED-4DB2-BD59-A6C34878D82A}">
                        <a16:rowId xmlns:a16="http://schemas.microsoft.com/office/drawing/2014/main" val="543430013"/>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7"/>
                          <a:stretch>
                            <a:fillRect l="-532" t="-111458" r="-1064" b="-232292"/>
                          </a:stretch>
                        </a:blipFill>
                      </a:tcPr>
                    </a:tc>
                    <a:extLst>
                      <a:ext uri="{0D108BD9-81ED-4DB2-BD59-A6C34878D82A}">
                        <a16:rowId xmlns:a16="http://schemas.microsoft.com/office/drawing/2014/main" val="1721907409"/>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7"/>
                          <a:stretch>
                            <a:fillRect l="-532" t="-213684" r="-1064" b="-134737"/>
                          </a:stretch>
                        </a:blipFill>
                      </a:tcPr>
                    </a:tc>
                    <a:extLst>
                      <a:ext uri="{0D108BD9-81ED-4DB2-BD59-A6C34878D82A}">
                        <a16:rowId xmlns:a16="http://schemas.microsoft.com/office/drawing/2014/main" val="20478751"/>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7"/>
                          <a:stretch>
                            <a:fillRect l="-532" t="-313684" r="-1064" b="-34737"/>
                          </a:stretch>
                        </a:blipFill>
                      </a:tcPr>
                    </a:tc>
                    <a:extLst>
                      <a:ext uri="{0D108BD9-81ED-4DB2-BD59-A6C34878D82A}">
                        <a16:rowId xmlns:a16="http://schemas.microsoft.com/office/drawing/2014/main" val="20554348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5" name="Table 24">
                <a:extLst>
                  <a:ext uri="{FF2B5EF4-FFF2-40B4-BE49-F238E27FC236}">
                    <a16:creationId xmlns:a16="http://schemas.microsoft.com/office/drawing/2014/main" id="{52FC6D8A-BD76-F38E-31B1-8180EFB26DB8}"/>
                  </a:ext>
                </a:extLst>
              </p:cNvPr>
              <p:cNvGraphicFramePr>
                <a:graphicFrameLocks noGrp="1"/>
              </p:cNvGraphicFramePr>
              <p:nvPr>
                <p:extLst>
                  <p:ext uri="{D42A27DB-BD31-4B8C-83A1-F6EECF244321}">
                    <p14:modId xmlns:p14="http://schemas.microsoft.com/office/powerpoint/2010/main" val="738749692"/>
                  </p:ext>
                </p:extLst>
              </p:nvPr>
            </p:nvGraphicFramePr>
            <p:xfrm>
              <a:off x="6088160" y="4436561"/>
              <a:ext cx="1143819" cy="1737360"/>
            </p:xfrm>
            <a:graphic>
              <a:graphicData uri="http://schemas.openxmlformats.org/drawingml/2006/table">
                <a:tbl>
                  <a:tblPr firstRow="1" bandRow="1"/>
                  <a:tblGrid>
                    <a:gridCol w="1143819">
                      <a:extLst>
                        <a:ext uri="{9D8B030D-6E8A-4147-A177-3AD203B41FA5}">
                          <a16:colId xmlns:a16="http://schemas.microsoft.com/office/drawing/2014/main" val="2893861481"/>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3200" b="0" dirty="0">
                              <a:solidFill>
                                <a:schemeClr val="tx1"/>
                              </a:solidFill>
                              <a:latin typeface="Century Gothic" panose="020B0502020202020204" pitchFamily="34" charset="0"/>
                            </a:rPr>
                            <a:t>7 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7</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54343001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7 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8</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1907409"/>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7 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9</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478751"/>
                      </a:ext>
                    </a:extLst>
                  </a:tr>
                </a:tbl>
              </a:graphicData>
            </a:graphic>
          </p:graphicFrame>
        </mc:Choice>
        <mc:Fallback xmlns="">
          <p:graphicFrame>
            <p:nvGraphicFramePr>
              <p:cNvPr id="25" name="Table 24">
                <a:extLst>
                  <a:ext uri="{FF2B5EF4-FFF2-40B4-BE49-F238E27FC236}">
                    <a16:creationId xmlns:a16="http://schemas.microsoft.com/office/drawing/2014/main" id="{52FC6D8A-BD76-F38E-31B1-8180EFB26DB8}"/>
                  </a:ext>
                </a:extLst>
              </p:cNvPr>
              <p:cNvGraphicFramePr>
                <a:graphicFrameLocks noGrp="1"/>
              </p:cNvGraphicFramePr>
              <p:nvPr>
                <p:extLst>
                  <p:ext uri="{D42A27DB-BD31-4B8C-83A1-F6EECF244321}">
                    <p14:modId xmlns:p14="http://schemas.microsoft.com/office/powerpoint/2010/main" val="738749692"/>
                  </p:ext>
                </p:extLst>
              </p:nvPr>
            </p:nvGraphicFramePr>
            <p:xfrm>
              <a:off x="6088160" y="4436561"/>
              <a:ext cx="1143819" cy="1737360"/>
            </p:xfrm>
            <a:graphic>
              <a:graphicData uri="http://schemas.openxmlformats.org/drawingml/2006/table">
                <a:tbl>
                  <a:tblPr firstRow="1" bandRow="1"/>
                  <a:tblGrid>
                    <a:gridCol w="1143819">
                      <a:extLst>
                        <a:ext uri="{9D8B030D-6E8A-4147-A177-3AD203B41FA5}">
                          <a16:colId xmlns:a16="http://schemas.microsoft.com/office/drawing/2014/main" val="2893861481"/>
                        </a:ext>
                      </a:extLst>
                    </a:gridCol>
                  </a:tblGrid>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8"/>
                          <a:stretch>
                            <a:fillRect l="-529" t="-12632" r="-1058" b="-235789"/>
                          </a:stretch>
                        </a:blipFill>
                      </a:tcPr>
                    </a:tc>
                    <a:extLst>
                      <a:ext uri="{0D108BD9-81ED-4DB2-BD59-A6C34878D82A}">
                        <a16:rowId xmlns:a16="http://schemas.microsoft.com/office/drawing/2014/main" val="543430013"/>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8"/>
                          <a:stretch>
                            <a:fillRect l="-529" t="-111458" r="-1058" b="-133333"/>
                          </a:stretch>
                        </a:blipFill>
                      </a:tcPr>
                    </a:tc>
                    <a:extLst>
                      <a:ext uri="{0D108BD9-81ED-4DB2-BD59-A6C34878D82A}">
                        <a16:rowId xmlns:a16="http://schemas.microsoft.com/office/drawing/2014/main" val="1721907409"/>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8"/>
                          <a:stretch>
                            <a:fillRect l="-529" t="-213684" r="-1058" b="-34737"/>
                          </a:stretch>
                        </a:blipFill>
                      </a:tcPr>
                    </a:tc>
                    <a:extLst>
                      <a:ext uri="{0D108BD9-81ED-4DB2-BD59-A6C34878D82A}">
                        <a16:rowId xmlns:a16="http://schemas.microsoft.com/office/drawing/2014/main" val="2047875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18AC630A-ABE9-05FE-4FCD-4F540F215E2B}"/>
                  </a:ext>
                </a:extLst>
              </p:cNvPr>
              <p:cNvGraphicFramePr>
                <a:graphicFrameLocks noGrp="1"/>
              </p:cNvGraphicFramePr>
              <p:nvPr>
                <p:extLst>
                  <p:ext uri="{D42A27DB-BD31-4B8C-83A1-F6EECF244321}">
                    <p14:modId xmlns:p14="http://schemas.microsoft.com/office/powerpoint/2010/main" val="1324817534"/>
                  </p:ext>
                </p:extLst>
              </p:nvPr>
            </p:nvGraphicFramePr>
            <p:xfrm>
              <a:off x="7231979" y="5015681"/>
              <a:ext cx="1143819" cy="1158240"/>
            </p:xfrm>
            <a:graphic>
              <a:graphicData uri="http://schemas.openxmlformats.org/drawingml/2006/table">
                <a:tbl>
                  <a:tblPr firstRow="1" bandRow="1"/>
                  <a:tblGrid>
                    <a:gridCol w="1143819">
                      <a:extLst>
                        <a:ext uri="{9D8B030D-6E8A-4147-A177-3AD203B41FA5}">
                          <a16:colId xmlns:a16="http://schemas.microsoft.com/office/drawing/2014/main" val="2893861481"/>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3200" b="0" dirty="0">
                              <a:solidFill>
                                <a:schemeClr val="tx1"/>
                              </a:solidFill>
                              <a:latin typeface="Century Gothic" panose="020B0502020202020204" pitchFamily="34" charset="0"/>
                            </a:rPr>
                            <a:t>8 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8</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54343001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3200" b="0" dirty="0">
                              <a:solidFill>
                                <a:schemeClr val="tx1"/>
                              </a:solidFill>
                              <a:latin typeface="Century Gothic" panose="020B0502020202020204" pitchFamily="34" charset="0"/>
                            </a:rPr>
                            <a:t>8 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9</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21907409"/>
                      </a:ext>
                    </a:extLst>
                  </a:tr>
                </a:tbl>
              </a:graphicData>
            </a:graphic>
          </p:graphicFrame>
        </mc:Choice>
        <mc:Fallback xmlns="">
          <p:graphicFrame>
            <p:nvGraphicFramePr>
              <p:cNvPr id="26" name="Table 25">
                <a:extLst>
                  <a:ext uri="{FF2B5EF4-FFF2-40B4-BE49-F238E27FC236}">
                    <a16:creationId xmlns:a16="http://schemas.microsoft.com/office/drawing/2014/main" id="{18AC630A-ABE9-05FE-4FCD-4F540F215E2B}"/>
                  </a:ext>
                </a:extLst>
              </p:cNvPr>
              <p:cNvGraphicFramePr>
                <a:graphicFrameLocks noGrp="1"/>
              </p:cNvGraphicFramePr>
              <p:nvPr>
                <p:extLst>
                  <p:ext uri="{D42A27DB-BD31-4B8C-83A1-F6EECF244321}">
                    <p14:modId xmlns:p14="http://schemas.microsoft.com/office/powerpoint/2010/main" val="1324817534"/>
                  </p:ext>
                </p:extLst>
              </p:nvPr>
            </p:nvGraphicFramePr>
            <p:xfrm>
              <a:off x="7231979" y="5015681"/>
              <a:ext cx="1143819" cy="1158240"/>
            </p:xfrm>
            <a:graphic>
              <a:graphicData uri="http://schemas.openxmlformats.org/drawingml/2006/table">
                <a:tbl>
                  <a:tblPr firstRow="1" bandRow="1"/>
                  <a:tblGrid>
                    <a:gridCol w="1143819">
                      <a:extLst>
                        <a:ext uri="{9D8B030D-6E8A-4147-A177-3AD203B41FA5}">
                          <a16:colId xmlns:a16="http://schemas.microsoft.com/office/drawing/2014/main" val="2893861481"/>
                        </a:ext>
                      </a:extLst>
                    </a:gridCol>
                  </a:tblGrid>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9"/>
                          <a:stretch>
                            <a:fillRect l="-532" t="-12500" r="-1596" b="-133333"/>
                          </a:stretch>
                        </a:blipFill>
                      </a:tcPr>
                    </a:tc>
                    <a:extLst>
                      <a:ext uri="{0D108BD9-81ED-4DB2-BD59-A6C34878D82A}">
                        <a16:rowId xmlns:a16="http://schemas.microsoft.com/office/drawing/2014/main" val="543430013"/>
                      </a:ext>
                    </a:extLst>
                  </a:tr>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9"/>
                          <a:stretch>
                            <a:fillRect l="-532" t="-113684" r="-1596" b="-34737"/>
                          </a:stretch>
                        </a:blipFill>
                      </a:tcPr>
                    </a:tc>
                    <a:extLst>
                      <a:ext uri="{0D108BD9-81ED-4DB2-BD59-A6C34878D82A}">
                        <a16:rowId xmlns:a16="http://schemas.microsoft.com/office/drawing/2014/main" val="172190740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7" name="Table 26">
                <a:extLst>
                  <a:ext uri="{FF2B5EF4-FFF2-40B4-BE49-F238E27FC236}">
                    <a16:creationId xmlns:a16="http://schemas.microsoft.com/office/drawing/2014/main" id="{050E9F58-3A48-7DF0-AEC5-A3E357B3E9E7}"/>
                  </a:ext>
                </a:extLst>
              </p:cNvPr>
              <p:cNvGraphicFramePr>
                <a:graphicFrameLocks noGrp="1"/>
              </p:cNvGraphicFramePr>
              <p:nvPr>
                <p:extLst>
                  <p:ext uri="{D42A27DB-BD31-4B8C-83A1-F6EECF244321}">
                    <p14:modId xmlns:p14="http://schemas.microsoft.com/office/powerpoint/2010/main" val="2522312792"/>
                  </p:ext>
                </p:extLst>
              </p:nvPr>
            </p:nvGraphicFramePr>
            <p:xfrm>
              <a:off x="8375798" y="5594801"/>
              <a:ext cx="1143819" cy="579120"/>
            </p:xfrm>
            <a:graphic>
              <a:graphicData uri="http://schemas.openxmlformats.org/drawingml/2006/table">
                <a:tbl>
                  <a:tblPr firstRow="1" bandRow="1"/>
                  <a:tblGrid>
                    <a:gridCol w="1143819">
                      <a:extLst>
                        <a:ext uri="{9D8B030D-6E8A-4147-A177-3AD203B41FA5}">
                          <a16:colId xmlns:a16="http://schemas.microsoft.com/office/drawing/2014/main" val="2893861481"/>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3200" b="0" dirty="0">
                              <a:solidFill>
                                <a:schemeClr val="tx1"/>
                              </a:solidFill>
                              <a:latin typeface="Century Gothic" panose="020B0502020202020204" pitchFamily="34" charset="0"/>
                            </a:rPr>
                            <a:t>9 </a:t>
                          </a:r>
                          <a14:m>
                            <m:oMath xmlns:m="http://schemas.openxmlformats.org/officeDocument/2006/math">
                              <m:r>
                                <a:rPr lang="en-GB" sz="2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3200" b="0" dirty="0">
                              <a:solidFill>
                                <a:schemeClr val="tx1"/>
                              </a:solidFill>
                              <a:latin typeface="Century Gothic" panose="020B0502020202020204" pitchFamily="34" charset="0"/>
                            </a:rPr>
                            <a:t> 9</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543430013"/>
                      </a:ext>
                    </a:extLst>
                  </a:tr>
                </a:tbl>
              </a:graphicData>
            </a:graphic>
          </p:graphicFrame>
        </mc:Choice>
        <mc:Fallback xmlns="">
          <p:graphicFrame>
            <p:nvGraphicFramePr>
              <p:cNvPr id="27" name="Table 26">
                <a:extLst>
                  <a:ext uri="{FF2B5EF4-FFF2-40B4-BE49-F238E27FC236}">
                    <a16:creationId xmlns:a16="http://schemas.microsoft.com/office/drawing/2014/main" id="{050E9F58-3A48-7DF0-AEC5-A3E357B3E9E7}"/>
                  </a:ext>
                </a:extLst>
              </p:cNvPr>
              <p:cNvGraphicFramePr>
                <a:graphicFrameLocks noGrp="1"/>
              </p:cNvGraphicFramePr>
              <p:nvPr>
                <p:extLst>
                  <p:ext uri="{D42A27DB-BD31-4B8C-83A1-F6EECF244321}">
                    <p14:modId xmlns:p14="http://schemas.microsoft.com/office/powerpoint/2010/main" val="2522312792"/>
                  </p:ext>
                </p:extLst>
              </p:nvPr>
            </p:nvGraphicFramePr>
            <p:xfrm>
              <a:off x="8375798" y="5594801"/>
              <a:ext cx="1143819" cy="579120"/>
            </p:xfrm>
            <a:graphic>
              <a:graphicData uri="http://schemas.openxmlformats.org/drawingml/2006/table">
                <a:tbl>
                  <a:tblPr firstRow="1" bandRow="1"/>
                  <a:tblGrid>
                    <a:gridCol w="1143819">
                      <a:extLst>
                        <a:ext uri="{9D8B030D-6E8A-4147-A177-3AD203B41FA5}">
                          <a16:colId xmlns:a16="http://schemas.microsoft.com/office/drawing/2014/main" val="2893861481"/>
                        </a:ext>
                      </a:extLst>
                    </a:gridCol>
                  </a:tblGrid>
                  <a:tr h="579120">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10"/>
                          <a:stretch>
                            <a:fillRect l="-529" t="-12500" r="-1058" b="-34375"/>
                          </a:stretch>
                        </a:blipFill>
                      </a:tcPr>
                    </a:tc>
                    <a:extLst>
                      <a:ext uri="{0D108BD9-81ED-4DB2-BD59-A6C34878D82A}">
                        <a16:rowId xmlns:a16="http://schemas.microsoft.com/office/drawing/2014/main" val="543430013"/>
                      </a:ext>
                    </a:extLst>
                  </a:tr>
                </a:tbl>
              </a:graphicData>
            </a:graphic>
          </p:graphicFrame>
        </mc:Fallback>
      </mc:AlternateContent>
      <p:sp>
        <p:nvSpPr>
          <p:cNvPr id="28" name="Rectangle: Rounded Corners 27">
            <a:extLst>
              <a:ext uri="{FF2B5EF4-FFF2-40B4-BE49-F238E27FC236}">
                <a16:creationId xmlns:a16="http://schemas.microsoft.com/office/drawing/2014/main" id="{203D1EA1-0B97-6932-345D-8C936C815065}"/>
              </a:ext>
            </a:extLst>
          </p:cNvPr>
          <p:cNvSpPr/>
          <p:nvPr/>
        </p:nvSpPr>
        <p:spPr>
          <a:xfrm>
            <a:off x="293298" y="227209"/>
            <a:ext cx="11593902" cy="1048435"/>
          </a:xfrm>
          <a:prstGeom prst="roundRect">
            <a:avLst/>
          </a:prstGeom>
          <a:no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F5F5F"/>
                </a:solidFill>
                <a:effectLst/>
                <a:uLnTx/>
                <a:uFillTx/>
                <a:latin typeface="Century Gothic" panose="020B0502020202020204" pitchFamily="34" charset="0"/>
                <a:ea typeface="+mn-ea"/>
                <a:cs typeface="+mn-cs"/>
              </a:rPr>
              <a:t>Focus facts of the week</a:t>
            </a:r>
          </a:p>
        </p:txBody>
      </p:sp>
      <p:sp>
        <p:nvSpPr>
          <p:cNvPr id="29" name="Frame 28">
            <a:extLst>
              <a:ext uri="{FF2B5EF4-FFF2-40B4-BE49-F238E27FC236}">
                <a16:creationId xmlns:a16="http://schemas.microsoft.com/office/drawing/2014/main" id="{5008AC45-8E73-8037-195C-2381B18CA571}"/>
              </a:ext>
            </a:extLst>
          </p:cNvPr>
          <p:cNvSpPr/>
          <p:nvPr/>
        </p:nvSpPr>
        <p:spPr>
          <a:xfrm>
            <a:off x="3800521" y="5594801"/>
            <a:ext cx="1143819" cy="579120"/>
          </a:xfrm>
          <a:prstGeom prst="frame">
            <a:avLst/>
          </a:prstGeom>
          <a:solidFill>
            <a:srgbClr val="FFC000"/>
          </a:solidFill>
          <a:ln w="12700" cap="flat" cmpd="sng" algn="ctr">
            <a:solidFill>
              <a:srgbClr val="58585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858"/>
              </a:solidFill>
              <a:effectLst/>
              <a:uLnTx/>
              <a:uFillTx/>
              <a:latin typeface="Arial"/>
              <a:ea typeface="+mn-ea"/>
              <a:cs typeface="+mn-cs"/>
            </a:endParaRPr>
          </a:p>
        </p:txBody>
      </p:sp>
      <p:sp>
        <p:nvSpPr>
          <p:cNvPr id="30" name="Frame 29">
            <a:extLst>
              <a:ext uri="{FF2B5EF4-FFF2-40B4-BE49-F238E27FC236}">
                <a16:creationId xmlns:a16="http://schemas.microsoft.com/office/drawing/2014/main" id="{E20BAFCB-0033-0D58-8A36-F97548033D32}"/>
              </a:ext>
            </a:extLst>
          </p:cNvPr>
          <p:cNvSpPr/>
          <p:nvPr/>
        </p:nvSpPr>
        <p:spPr>
          <a:xfrm>
            <a:off x="1512883" y="2699201"/>
            <a:ext cx="1143819" cy="579120"/>
          </a:xfrm>
          <a:prstGeom prst="frame">
            <a:avLst/>
          </a:prstGeom>
          <a:solidFill>
            <a:srgbClr val="FFC000"/>
          </a:solidFill>
          <a:ln w="12700" cap="flat" cmpd="sng" algn="ctr">
            <a:solidFill>
              <a:srgbClr val="58585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858"/>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1371AEC-2563-2FC9-2702-0A901908058A}"/>
                  </a:ext>
                </a:extLst>
              </p:cNvPr>
              <p:cNvSpPr txBox="1"/>
              <p:nvPr/>
            </p:nvSpPr>
            <p:spPr>
              <a:xfrm>
                <a:off x="7651831" y="1854764"/>
                <a:ext cx="3027285" cy="769441"/>
              </a:xfrm>
              <a:prstGeom prst="rect">
                <a:avLst/>
              </a:prstGeom>
              <a:solidFill>
                <a:srgbClr val="FFC000"/>
              </a:solidFill>
            </p:spPr>
            <p:txBody>
              <a:bodyPr wrap="square" rtlCol="0">
                <a:spAutoFit/>
              </a:bodyPr>
              <a:lstStyle/>
              <a:p>
                <a:pPr lvl="0" algn="ctr">
                  <a:buNone/>
                  <a:defRPr/>
                </a:pPr>
                <a:r>
                  <a:rPr kumimoji="0" lang="en-GB" sz="4400" b="0" i="0" u="none" strike="noStrike" kern="1200" cap="none" spc="0" normalizeH="0" baseline="0" noProof="0" dirty="0">
                    <a:ln>
                      <a:noFill/>
                    </a:ln>
                    <a:solidFill>
                      <a:srgbClr val="595958"/>
                    </a:solidFill>
                    <a:effectLst/>
                    <a:uLnTx/>
                    <a:uFillTx/>
                    <a:latin typeface="Century Gothic" panose="020B0502020202020204" pitchFamily="34" charset="0"/>
                    <a:ea typeface="+mn-ea"/>
                    <a:cs typeface="+mn-cs"/>
                  </a:rPr>
                  <a:t>3 </a:t>
                </a:r>
                <a14:m>
                  <m:oMath xmlns:m="http://schemas.openxmlformats.org/officeDocument/2006/math">
                    <m:r>
                      <a:rPr lang="en-GB" sz="4400" i="1">
                        <a:solidFill>
                          <a:srgbClr val="000000">
                            <a:lumMod val="65000"/>
                            <a:lumOff val="35000"/>
                          </a:srgbClr>
                        </a:solidFill>
                        <a:latin typeface="Cambria Math" panose="02040503050406030204" pitchFamily="18" charset="0"/>
                        <a:ea typeface="Cambria Math" panose="02040503050406030204" pitchFamily="18" charset="0"/>
                      </a:rPr>
                      <m:t>×</m:t>
                    </m:r>
                  </m:oMath>
                </a14:m>
                <a:r>
                  <a:rPr kumimoji="0" lang="en-GB" sz="4400" b="0" i="0" u="none" strike="noStrike" kern="1200" cap="none" spc="0" normalizeH="0" baseline="0" noProof="0" dirty="0">
                    <a:ln>
                      <a:noFill/>
                    </a:ln>
                    <a:solidFill>
                      <a:srgbClr val="595958"/>
                    </a:solidFill>
                    <a:effectLst/>
                    <a:uLnTx/>
                    <a:uFillTx/>
                    <a:latin typeface="Century Gothic" panose="020B0502020202020204" pitchFamily="34" charset="0"/>
                    <a:ea typeface="+mn-ea"/>
                    <a:cs typeface="+mn-cs"/>
                  </a:rPr>
                  <a:t> 4 = 12</a:t>
                </a:r>
              </a:p>
            </p:txBody>
          </p:sp>
        </mc:Choice>
        <mc:Fallback xmlns="">
          <p:sp>
            <p:nvSpPr>
              <p:cNvPr id="31" name="TextBox 30">
                <a:extLst>
                  <a:ext uri="{FF2B5EF4-FFF2-40B4-BE49-F238E27FC236}">
                    <a16:creationId xmlns:a16="http://schemas.microsoft.com/office/drawing/2014/main" id="{71371AEC-2563-2FC9-2702-0A901908058A}"/>
                  </a:ext>
                </a:extLst>
              </p:cNvPr>
              <p:cNvSpPr txBox="1">
                <a:spLocks noRot="1" noChangeAspect="1" noMove="1" noResize="1" noEditPoints="1" noAdjustHandles="1" noChangeArrowheads="1" noChangeShapeType="1" noTextEdit="1"/>
              </p:cNvSpPr>
              <p:nvPr/>
            </p:nvSpPr>
            <p:spPr>
              <a:xfrm>
                <a:off x="7651831" y="1854764"/>
                <a:ext cx="3027285" cy="769441"/>
              </a:xfrm>
              <a:prstGeom prst="rect">
                <a:avLst/>
              </a:prstGeom>
              <a:blipFill>
                <a:blip r:embed="rId11"/>
                <a:stretch>
                  <a:fillRect l="-4024" t="-15873" r="-3823" b="-373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BDFA769-4D23-9813-FA21-03753824483A}"/>
                  </a:ext>
                </a:extLst>
              </p:cNvPr>
              <p:cNvSpPr txBox="1"/>
              <p:nvPr/>
            </p:nvSpPr>
            <p:spPr>
              <a:xfrm>
                <a:off x="7651831" y="2913001"/>
                <a:ext cx="3027285" cy="769441"/>
              </a:xfrm>
              <a:prstGeom prst="rect">
                <a:avLst/>
              </a:prstGeom>
              <a:solidFill>
                <a:srgbClr val="FFC000"/>
              </a:solidFill>
            </p:spPr>
            <p:txBody>
              <a:bodyPr wrap="square" rtlCol="0">
                <a:spAutoFit/>
              </a:bodyPr>
              <a:lstStyle/>
              <a:p>
                <a:pPr lvl="0" algn="ctr">
                  <a:buNone/>
                  <a:defRPr/>
                </a:pPr>
                <a:r>
                  <a:rPr kumimoji="0" lang="en-GB" sz="4400" b="0" i="0" u="none" strike="noStrike" kern="1200" cap="none" spc="0" normalizeH="0" baseline="0" noProof="0" dirty="0">
                    <a:ln>
                      <a:noFill/>
                    </a:ln>
                    <a:solidFill>
                      <a:srgbClr val="595958"/>
                    </a:solidFill>
                    <a:effectLst/>
                    <a:uLnTx/>
                    <a:uFillTx/>
                    <a:latin typeface="Century Gothic" panose="020B0502020202020204" pitchFamily="34" charset="0"/>
                    <a:ea typeface="+mn-ea"/>
                    <a:cs typeface="+mn-cs"/>
                  </a:rPr>
                  <a:t>5 </a:t>
                </a:r>
                <a14:m>
                  <m:oMath xmlns:m="http://schemas.openxmlformats.org/officeDocument/2006/math">
                    <m:r>
                      <a:rPr lang="en-GB" sz="4400" i="1">
                        <a:solidFill>
                          <a:srgbClr val="000000">
                            <a:lumMod val="65000"/>
                            <a:lumOff val="35000"/>
                          </a:srgbClr>
                        </a:solidFill>
                        <a:latin typeface="Cambria Math" panose="02040503050406030204" pitchFamily="18" charset="0"/>
                        <a:ea typeface="Cambria Math" panose="02040503050406030204" pitchFamily="18" charset="0"/>
                      </a:rPr>
                      <m:t>×</m:t>
                    </m:r>
                  </m:oMath>
                </a14:m>
                <a:r>
                  <a:rPr kumimoji="0" lang="en-GB" sz="4400" b="0" i="0" u="none" strike="noStrike" kern="1200" cap="none" spc="0" normalizeH="0" baseline="0" noProof="0" dirty="0">
                    <a:ln>
                      <a:noFill/>
                    </a:ln>
                    <a:solidFill>
                      <a:srgbClr val="595958"/>
                    </a:solidFill>
                    <a:effectLst/>
                    <a:uLnTx/>
                    <a:uFillTx/>
                    <a:latin typeface="Century Gothic" panose="020B0502020202020204" pitchFamily="34" charset="0"/>
                    <a:ea typeface="+mn-ea"/>
                    <a:cs typeface="+mn-cs"/>
                  </a:rPr>
                  <a:t> 9 = 45</a:t>
                </a:r>
              </a:p>
            </p:txBody>
          </p:sp>
        </mc:Choice>
        <mc:Fallback xmlns="">
          <p:sp>
            <p:nvSpPr>
              <p:cNvPr id="32" name="TextBox 31">
                <a:extLst>
                  <a:ext uri="{FF2B5EF4-FFF2-40B4-BE49-F238E27FC236}">
                    <a16:creationId xmlns:a16="http://schemas.microsoft.com/office/drawing/2014/main" id="{ABDFA769-4D23-9813-FA21-03753824483A}"/>
                  </a:ext>
                </a:extLst>
              </p:cNvPr>
              <p:cNvSpPr txBox="1">
                <a:spLocks noRot="1" noChangeAspect="1" noMove="1" noResize="1" noEditPoints="1" noAdjustHandles="1" noChangeArrowheads="1" noChangeShapeType="1" noTextEdit="1"/>
              </p:cNvSpPr>
              <p:nvPr/>
            </p:nvSpPr>
            <p:spPr>
              <a:xfrm>
                <a:off x="7651831" y="2913001"/>
                <a:ext cx="3027285" cy="769441"/>
              </a:xfrm>
              <a:prstGeom prst="rect">
                <a:avLst/>
              </a:prstGeom>
              <a:blipFill>
                <a:blip r:embed="rId12"/>
                <a:stretch>
                  <a:fillRect l="-4024" t="-16667" r="-3823" b="-37302"/>
                </a:stretch>
              </a:blipFill>
            </p:spPr>
            <p:txBody>
              <a:bodyPr/>
              <a:lstStyle/>
              <a:p>
                <a:r>
                  <a:rPr lang="en-GB">
                    <a:noFill/>
                  </a:rPr>
                  <a:t> </a:t>
                </a:r>
              </a:p>
            </p:txBody>
          </p:sp>
        </mc:Fallback>
      </mc:AlternateContent>
    </p:spTree>
    <p:extLst>
      <p:ext uri="{BB962C8B-B14F-4D97-AF65-F5344CB8AC3E}">
        <p14:creationId xmlns:p14="http://schemas.microsoft.com/office/powerpoint/2010/main" val="416488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31DD-8550-D3CC-9D1D-C9B417BB0BF4}"/>
              </a:ext>
            </a:extLst>
          </p:cNvPr>
          <p:cNvSpPr>
            <a:spLocks noGrp="1"/>
          </p:cNvSpPr>
          <p:nvPr>
            <p:ph type="title"/>
          </p:nvPr>
        </p:nvSpPr>
        <p:spPr/>
        <p:txBody>
          <a:bodyPr/>
          <a:lstStyle/>
          <a:p>
            <a:r>
              <a:rPr lang="en-GB" dirty="0"/>
              <a:t>Learning multiplication facts to automaticity </a:t>
            </a:r>
          </a:p>
        </p:txBody>
      </p:sp>
      <p:sp>
        <p:nvSpPr>
          <p:cNvPr id="3" name="Content Placeholder 2">
            <a:extLst>
              <a:ext uri="{FF2B5EF4-FFF2-40B4-BE49-F238E27FC236}">
                <a16:creationId xmlns:a16="http://schemas.microsoft.com/office/drawing/2014/main" id="{C1878A14-BBC4-664D-5C1B-CAFF91EE2BB6}"/>
              </a:ext>
            </a:extLst>
          </p:cNvPr>
          <p:cNvSpPr>
            <a:spLocks noGrp="1"/>
          </p:cNvSpPr>
          <p:nvPr>
            <p:ph idx="1"/>
          </p:nvPr>
        </p:nvSpPr>
        <p:spPr>
          <a:xfrm>
            <a:off x="601035" y="1329346"/>
            <a:ext cx="10972800" cy="3888432"/>
          </a:xfrm>
        </p:spPr>
        <p:txBody>
          <a:bodyPr/>
          <a:lstStyle/>
          <a:p>
            <a:r>
              <a:rPr lang="en-GB" dirty="0"/>
              <a:t>Do you remember learning your tables? If you were to be asked some questions to test how good you remember them, how would it make you feel? </a:t>
            </a:r>
          </a:p>
          <a:p>
            <a:r>
              <a:rPr lang="en-GB" dirty="0"/>
              <a:t>Which facts have stuck, and which do you still have to think about? </a:t>
            </a:r>
          </a:p>
        </p:txBody>
      </p:sp>
      <p:sp>
        <p:nvSpPr>
          <p:cNvPr id="4" name="Slide Number Placeholder 3">
            <a:extLst>
              <a:ext uri="{FF2B5EF4-FFF2-40B4-BE49-F238E27FC236}">
                <a16:creationId xmlns:a16="http://schemas.microsoft.com/office/drawing/2014/main" id="{21E4DC75-1A66-ED0D-B00D-1297850F29B9}"/>
              </a:ext>
            </a:extLst>
          </p:cNvPr>
          <p:cNvSpPr>
            <a:spLocks noGrp="1"/>
          </p:cNvSpPr>
          <p:nvPr>
            <p:ph type="sldNum" sz="quarter" idx="12"/>
          </p:nvPr>
        </p:nvSpPr>
        <p:spPr/>
        <p:txBody>
          <a:bodyPr/>
          <a:lstStyle/>
          <a:p>
            <a:fld id="{4DB3256F-83C8-4422-BB4B-79DB90083B87}" type="slidenum">
              <a:rPr lang="en-GB" altLang="en-US" smtClean="0"/>
              <a:pPr/>
              <a:t>2</a:t>
            </a:fld>
            <a:endParaRPr lang="en-GB" altLang="en-US" dirty="0"/>
          </a:p>
        </p:txBody>
      </p:sp>
      <p:pic>
        <p:nvPicPr>
          <p:cNvPr id="9" name="Graphic 8" descr="A tired face">
            <a:extLst>
              <a:ext uri="{FF2B5EF4-FFF2-40B4-BE49-F238E27FC236}">
                <a16:creationId xmlns:a16="http://schemas.microsoft.com/office/drawing/2014/main" id="{0443513A-7605-E813-FE93-93293FA9FF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3647" y="3934809"/>
            <a:ext cx="1770614" cy="1770614"/>
          </a:xfrm>
          <a:prstGeom prst="rect">
            <a:avLst/>
          </a:prstGeom>
        </p:spPr>
      </p:pic>
      <p:pic>
        <p:nvPicPr>
          <p:cNvPr id="11" name="Graphic 10" descr="A smiling face">
            <a:extLst>
              <a:ext uri="{FF2B5EF4-FFF2-40B4-BE49-F238E27FC236}">
                <a16:creationId xmlns:a16="http://schemas.microsoft.com/office/drawing/2014/main" id="{8ACBFFC9-6D76-367C-20B6-1E520C8C55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77741" y="3879477"/>
            <a:ext cx="1770614" cy="1825946"/>
          </a:xfrm>
          <a:prstGeom prst="rect">
            <a:avLst/>
          </a:prstGeom>
        </p:spPr>
      </p:pic>
    </p:spTree>
    <p:extLst>
      <p:ext uri="{BB962C8B-B14F-4D97-AF65-F5344CB8AC3E}">
        <p14:creationId xmlns:p14="http://schemas.microsoft.com/office/powerpoint/2010/main" val="837126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D7574321-555F-E2C7-E027-54C4D9EB17B6}"/>
              </a:ext>
            </a:extLst>
          </p:cNvPr>
          <p:cNvSpPr>
            <a:spLocks noGrp="1"/>
          </p:cNvSpPr>
          <p:nvPr>
            <p:ph type="sldNum" sz="quarter" idx="12"/>
          </p:nvPr>
        </p:nvSpPr>
        <p:spPr>
          <a:xfrm>
            <a:off x="9270200" y="6239435"/>
            <a:ext cx="2844800" cy="457200"/>
          </a:xfrm>
          <a:prstGeom prst="rect">
            <a:avLst/>
          </a:prstGeom>
        </p:spPr>
        <p:txBody>
          <a:bodyPr/>
          <a:lstStyle/>
          <a:p>
            <a:fld id="{4DB3256F-83C8-4422-BB4B-79DB90083B87}" type="slidenum">
              <a:rPr lang="en-GB" altLang="en-US" smtClean="0"/>
              <a:pPr/>
              <a:t>20</a:t>
            </a:fld>
            <a:endParaRPr lang="en-GB" altLang="en-US"/>
          </a:p>
        </p:txBody>
      </p:sp>
      <p:sp>
        <p:nvSpPr>
          <p:cNvPr id="6" name="Rectangle 5">
            <a:extLst>
              <a:ext uri="{FF2B5EF4-FFF2-40B4-BE49-F238E27FC236}">
                <a16:creationId xmlns:a16="http://schemas.microsoft.com/office/drawing/2014/main" id="{7A3C78E8-32CA-0E79-8A1B-C6A573615F44}"/>
              </a:ext>
            </a:extLst>
          </p:cNvPr>
          <p:cNvSpPr/>
          <p:nvPr/>
        </p:nvSpPr>
        <p:spPr>
          <a:xfrm>
            <a:off x="534223" y="224135"/>
            <a:ext cx="11123558" cy="1569660"/>
          </a:xfrm>
          <a:prstGeom prst="rect">
            <a:avLst/>
          </a:prstGeom>
          <a:noFill/>
        </p:spPr>
        <p:txBody>
          <a:bodyPr wrap="none" lIns="91440" tIns="45720" rIns="91440" bIns="45720">
            <a:spAutoFit/>
            <a:scene3d>
              <a:camera prst="orthographicFront"/>
              <a:lightRig rig="threePt" dir="t"/>
            </a:scene3d>
            <a:sp3d extrusionH="57150">
              <a:bevelT w="50800" h="38100" prst="riblet"/>
            </a:sp3d>
          </a:bodyPr>
          <a:lstStyle/>
          <a:p>
            <a:pPr algn="ctr" fontAlgn="auto">
              <a:spcBef>
                <a:spcPts val="0"/>
              </a:spcBef>
              <a:spcAft>
                <a:spcPts val="0"/>
              </a:spcAft>
              <a:buClrTx/>
              <a:buFontTx/>
              <a:buNone/>
            </a:pPr>
            <a:r>
              <a:rPr lang="en-US" sz="9600" b="1" dirty="0">
                <a:ln w="12700" cmpd="sng">
                  <a:solidFill>
                    <a:srgbClr val="000000"/>
                  </a:solidFill>
                  <a:prstDash val="solid"/>
                </a:ln>
                <a:solidFill>
                  <a:srgbClr val="FFC000"/>
                </a:solidFill>
                <a:latin typeface="Century Gothic" panose="020B0502020202020204" pitchFamily="34" charset="0"/>
              </a:rPr>
              <a:t>GOING FOR GOLD</a:t>
            </a:r>
          </a:p>
        </p:txBody>
      </p:sp>
      <p:sp>
        <p:nvSpPr>
          <p:cNvPr id="7" name="Star: 5 Points 6">
            <a:extLst>
              <a:ext uri="{FF2B5EF4-FFF2-40B4-BE49-F238E27FC236}">
                <a16:creationId xmlns:a16="http://schemas.microsoft.com/office/drawing/2014/main" id="{ECE1C0BC-29D0-09CC-0EE9-F3C94D306BAF}"/>
              </a:ext>
            </a:extLst>
          </p:cNvPr>
          <p:cNvSpPr/>
          <p:nvPr/>
        </p:nvSpPr>
        <p:spPr>
          <a:xfrm>
            <a:off x="368790" y="2458791"/>
            <a:ext cx="2605415" cy="2605415"/>
          </a:xfrm>
          <a:prstGeom prst="star5">
            <a:avLst/>
          </a:prstGeom>
          <a:solidFill>
            <a:srgbClr val="FFC000"/>
          </a:solidFill>
          <a:ln w="12700" cap="flat" cmpd="sng" algn="ctr">
            <a:solidFill>
              <a:srgbClr val="58585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95959"/>
                </a:solidFill>
                <a:effectLst/>
                <a:uLnTx/>
                <a:uFillTx/>
                <a:latin typeface="Century Gothic" panose="020B0502020202020204" pitchFamily="34" charset="0"/>
              </a:rPr>
              <a:t>Focus fact </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5B12518-1EF8-DE07-0180-093FC38B7879}"/>
                  </a:ext>
                </a:extLst>
              </p:cNvPr>
              <p:cNvSpPr/>
              <p:nvPr/>
            </p:nvSpPr>
            <p:spPr>
              <a:xfrm>
                <a:off x="3411523" y="2385060"/>
                <a:ext cx="5368954" cy="2961314"/>
              </a:xfrm>
              <a:prstGeom prst="roundRect">
                <a:avLst/>
              </a:prstGeom>
              <a:no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0" b="0" i="0" u="none" strike="noStrike" kern="0" cap="none" spc="0" normalizeH="0" baseline="0" noProof="0" dirty="0">
                    <a:ln>
                      <a:noFill/>
                    </a:ln>
                    <a:solidFill>
                      <a:srgbClr val="585858"/>
                    </a:solidFill>
                    <a:effectLst/>
                    <a:uLnTx/>
                    <a:uFillTx/>
                    <a:latin typeface="Century Gothic" panose="020B0502020202020204" pitchFamily="34" charset="0"/>
                  </a:rPr>
                  <a:t>5 </a:t>
                </a:r>
                <a14:m>
                  <m:oMath xmlns:m="http://schemas.openxmlformats.org/officeDocument/2006/math">
                    <m:r>
                      <a:rPr lang="en-GB" sz="80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kumimoji="0" lang="en-GB" sz="8000" b="0" i="0" u="none" strike="noStrike" kern="0" cap="none" spc="0" normalizeH="0" baseline="0" noProof="0" dirty="0">
                    <a:ln>
                      <a:noFill/>
                    </a:ln>
                    <a:solidFill>
                      <a:srgbClr val="585858"/>
                    </a:solidFill>
                    <a:effectLst/>
                    <a:uLnTx/>
                    <a:uFillTx/>
                    <a:latin typeface="Century Gothic" panose="020B0502020202020204" pitchFamily="34" charset="0"/>
                  </a:rPr>
                  <a:t> 9 = 45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0" b="0" i="0" u="none" strike="noStrike" kern="0" cap="none" spc="0" normalizeH="0" baseline="0" noProof="0" dirty="0">
                    <a:ln>
                      <a:noFill/>
                    </a:ln>
                    <a:solidFill>
                      <a:srgbClr val="585858"/>
                    </a:solidFill>
                    <a:effectLst/>
                    <a:uLnTx/>
                    <a:uFillTx/>
                    <a:latin typeface="Century Gothic" panose="020B0502020202020204" pitchFamily="34" charset="0"/>
                  </a:rPr>
                  <a:t>9 </a:t>
                </a:r>
                <a14:m>
                  <m:oMath xmlns:m="http://schemas.openxmlformats.org/officeDocument/2006/math">
                    <m:r>
                      <a:rPr lang="en-GB" sz="80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kumimoji="0" lang="en-GB" sz="8000" b="0" i="0" u="none" strike="noStrike" kern="0" cap="none" spc="0" normalizeH="0" baseline="0" noProof="0" dirty="0">
                    <a:ln>
                      <a:noFill/>
                    </a:ln>
                    <a:solidFill>
                      <a:srgbClr val="585858"/>
                    </a:solidFill>
                    <a:effectLst/>
                    <a:uLnTx/>
                    <a:uFillTx/>
                    <a:latin typeface="Century Gothic" panose="020B0502020202020204" pitchFamily="34" charset="0"/>
                  </a:rPr>
                  <a:t> 5 = 45</a:t>
                </a:r>
              </a:p>
            </p:txBody>
          </p:sp>
        </mc:Choice>
        <mc:Fallback xmlns="">
          <p:sp>
            <p:nvSpPr>
              <p:cNvPr id="8" name="Rectangle: Rounded Corners 7">
                <a:extLst>
                  <a:ext uri="{FF2B5EF4-FFF2-40B4-BE49-F238E27FC236}">
                    <a16:creationId xmlns:a16="http://schemas.microsoft.com/office/drawing/2014/main" id="{B5B12518-1EF8-DE07-0180-093FC38B7879}"/>
                  </a:ext>
                </a:extLst>
              </p:cNvPr>
              <p:cNvSpPr>
                <a:spLocks noRot="1" noChangeAspect="1" noMove="1" noResize="1" noEditPoints="1" noAdjustHandles="1" noChangeArrowheads="1" noChangeShapeType="1" noTextEdit="1"/>
              </p:cNvSpPr>
              <p:nvPr/>
            </p:nvSpPr>
            <p:spPr>
              <a:xfrm>
                <a:off x="3411523" y="2385060"/>
                <a:ext cx="5368954" cy="2961314"/>
              </a:xfrm>
              <a:prstGeom prst="roundRect">
                <a:avLst/>
              </a:prstGeom>
              <a:blipFill>
                <a:blip r:embed="rId2"/>
                <a:stretch>
                  <a:fillRect l="-5079" t="-813" r="-5079" b="-11179"/>
                </a:stretch>
              </a:blipFill>
              <a:ln w="38100" cap="flat" cmpd="sng" algn="ctr">
                <a:solidFill>
                  <a:srgbClr val="585858"/>
                </a:solidFill>
                <a:prstDash val="solid"/>
                <a:miter lim="800000"/>
              </a:ln>
              <a:effectLst/>
            </p:spPr>
            <p:txBody>
              <a:bodyPr/>
              <a:lstStyle/>
              <a:p>
                <a:r>
                  <a:rPr lang="en-GB">
                    <a:noFill/>
                  </a:rPr>
                  <a:t> </a:t>
                </a:r>
              </a:p>
            </p:txBody>
          </p:sp>
        </mc:Fallback>
      </mc:AlternateContent>
      <p:sp>
        <p:nvSpPr>
          <p:cNvPr id="9" name="Star: 5 Points 8">
            <a:extLst>
              <a:ext uri="{FF2B5EF4-FFF2-40B4-BE49-F238E27FC236}">
                <a16:creationId xmlns:a16="http://schemas.microsoft.com/office/drawing/2014/main" id="{D6AA6F07-0041-441E-A00E-B1501F08CD28}"/>
              </a:ext>
            </a:extLst>
          </p:cNvPr>
          <p:cNvSpPr/>
          <p:nvPr/>
        </p:nvSpPr>
        <p:spPr>
          <a:xfrm>
            <a:off x="9217795" y="2458791"/>
            <a:ext cx="2605415" cy="2605415"/>
          </a:xfrm>
          <a:prstGeom prst="star5">
            <a:avLst/>
          </a:prstGeom>
          <a:solidFill>
            <a:srgbClr val="FFC000"/>
          </a:solidFill>
          <a:ln w="12700" cap="flat" cmpd="sng" algn="ctr">
            <a:solidFill>
              <a:srgbClr val="58585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95959"/>
                </a:solidFill>
                <a:effectLst/>
                <a:uLnTx/>
                <a:uFillTx/>
                <a:latin typeface="Century Gothic" panose="020B0502020202020204" pitchFamily="34" charset="0"/>
              </a:rPr>
              <a:t>Focus fact </a:t>
            </a:r>
          </a:p>
        </p:txBody>
      </p:sp>
    </p:spTree>
    <p:extLst>
      <p:ext uri="{BB962C8B-B14F-4D97-AF65-F5344CB8AC3E}">
        <p14:creationId xmlns:p14="http://schemas.microsoft.com/office/powerpoint/2010/main" val="1234607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3E667D-3966-5A59-97D3-77139F2FF11B}"/>
              </a:ext>
            </a:extLst>
          </p:cNvPr>
          <p:cNvSpPr/>
          <p:nvPr/>
        </p:nvSpPr>
        <p:spPr>
          <a:xfrm>
            <a:off x="3153527" y="2389845"/>
            <a:ext cx="5884945" cy="1323439"/>
          </a:xfrm>
          <a:prstGeom prst="rect">
            <a:avLst/>
          </a:prstGeom>
          <a:noFill/>
        </p:spPr>
        <p:txBody>
          <a:bodyPr wrap="none" lIns="91440" tIns="45720" rIns="91440" bIns="45720">
            <a:spAutoFit/>
            <a:scene3d>
              <a:camera prst="orthographicFront"/>
              <a:lightRig rig="threePt" dir="t"/>
            </a:scene3d>
            <a:sp3d extrusionH="57150">
              <a:bevelT w="50800" h="38100" prst="rible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12700" cmpd="sng">
                  <a:solidFill>
                    <a:srgbClr val="000000"/>
                  </a:solidFill>
                  <a:prstDash val="solid"/>
                </a:ln>
                <a:solidFill>
                  <a:srgbClr val="FFC000"/>
                </a:solidFill>
                <a:effectLst/>
                <a:uLnTx/>
                <a:uFillTx/>
                <a:latin typeface="Century Gothic" panose="020B0502020202020204" pitchFamily="34" charset="0"/>
                <a:ea typeface="+mn-ea"/>
                <a:cs typeface="+mn-cs"/>
              </a:rPr>
              <a:t>Understand</a:t>
            </a:r>
          </a:p>
        </p:txBody>
      </p:sp>
      <p:sp>
        <p:nvSpPr>
          <p:cNvPr id="6" name="Slide Number Placeholder 3">
            <a:extLst>
              <a:ext uri="{FF2B5EF4-FFF2-40B4-BE49-F238E27FC236}">
                <a16:creationId xmlns:a16="http://schemas.microsoft.com/office/drawing/2014/main" id="{C22F61BD-22D9-0A5D-FD8E-F7434AFB20A7}"/>
              </a:ext>
            </a:extLst>
          </p:cNvPr>
          <p:cNvSpPr>
            <a:spLocks noGrp="1"/>
          </p:cNvSpPr>
          <p:nvPr>
            <p:ph type="sldNum" sz="quarter" idx="12"/>
          </p:nvPr>
        </p:nvSpPr>
        <p:spPr>
          <a:xfrm>
            <a:off x="9270200" y="6238775"/>
            <a:ext cx="2844800" cy="457200"/>
          </a:xfrm>
          <a:prstGeom prst="rect">
            <a:avLst/>
          </a:prstGeom>
        </p:spPr>
        <p:txBody>
          <a:bodyPr/>
          <a:lstStyle/>
          <a:p>
            <a:fld id="{4DB3256F-83C8-4422-BB4B-79DB90083B87}" type="slidenum">
              <a:rPr lang="en-GB" altLang="en-US" smtClean="0"/>
              <a:pPr/>
              <a:t>21</a:t>
            </a:fld>
            <a:endParaRPr lang="en-GB" altLang="en-US"/>
          </a:p>
        </p:txBody>
      </p:sp>
    </p:spTree>
    <p:extLst>
      <p:ext uri="{BB962C8B-B14F-4D97-AF65-F5344CB8AC3E}">
        <p14:creationId xmlns:p14="http://schemas.microsoft.com/office/powerpoint/2010/main" val="4203109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3">
                <a:extLst>
                  <a:ext uri="{FF2B5EF4-FFF2-40B4-BE49-F238E27FC236}">
                    <a16:creationId xmlns:a16="http://schemas.microsoft.com/office/drawing/2014/main" id="{9A2FDB64-3FED-1C48-4757-51C45588DCC5}"/>
                  </a:ext>
                </a:extLst>
              </p:cNvPr>
              <p:cNvGraphicFramePr>
                <a:graphicFrameLocks noGrp="1"/>
              </p:cNvGraphicFramePr>
              <p:nvPr/>
            </p:nvGraphicFramePr>
            <p:xfrm>
              <a:off x="6706187" y="5368469"/>
              <a:ext cx="3381956" cy="822960"/>
            </p:xfrm>
            <a:graphic>
              <a:graphicData uri="http://schemas.openxmlformats.org/drawingml/2006/table">
                <a:tbl>
                  <a:tblPr firstRow="1" bandRow="1">
                    <a:tableStyleId>{5C22544A-7EE6-4342-B048-85BDC9FD1C3A}</a:tableStyleId>
                  </a:tblPr>
                  <a:tblGrid>
                    <a:gridCol w="676391">
                      <a:extLst>
                        <a:ext uri="{9D8B030D-6E8A-4147-A177-3AD203B41FA5}">
                          <a16:colId xmlns:a16="http://schemas.microsoft.com/office/drawing/2014/main" val="1264115387"/>
                        </a:ext>
                      </a:extLst>
                    </a:gridCol>
                    <a:gridCol w="676391">
                      <a:extLst>
                        <a:ext uri="{9D8B030D-6E8A-4147-A177-3AD203B41FA5}">
                          <a16:colId xmlns:a16="http://schemas.microsoft.com/office/drawing/2014/main" val="3712511231"/>
                        </a:ext>
                      </a:extLst>
                    </a:gridCol>
                    <a:gridCol w="676391">
                      <a:extLst>
                        <a:ext uri="{9D8B030D-6E8A-4147-A177-3AD203B41FA5}">
                          <a16:colId xmlns:a16="http://schemas.microsoft.com/office/drawing/2014/main" val="3627003126"/>
                        </a:ext>
                      </a:extLst>
                    </a:gridCol>
                    <a:gridCol w="480447">
                      <a:extLst>
                        <a:ext uri="{9D8B030D-6E8A-4147-A177-3AD203B41FA5}">
                          <a16:colId xmlns:a16="http://schemas.microsoft.com/office/drawing/2014/main" val="1234800574"/>
                        </a:ext>
                      </a:extLst>
                    </a:gridCol>
                    <a:gridCol w="872336">
                      <a:extLst>
                        <a:ext uri="{9D8B030D-6E8A-4147-A177-3AD203B41FA5}">
                          <a16:colId xmlns:a16="http://schemas.microsoft.com/office/drawing/2014/main" val="2947170438"/>
                        </a:ext>
                      </a:extLst>
                    </a:gridCol>
                  </a:tblGrid>
                  <a:tr h="706676">
                    <a:tc>
                      <a:txBody>
                        <a:bodyPr/>
                        <a:lstStyle/>
                        <a:p>
                          <a:pPr algn="ctr"/>
                          <a:r>
                            <a:rPr lang="en-GB" sz="4800" b="0" dirty="0">
                              <a:solidFill>
                                <a:srgbClr val="595959"/>
                              </a:solidFill>
                              <a:latin typeface="Century Gothic" panose="020B0502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 xmlns:m="http://schemas.openxmlformats.org/officeDocument/2006/math">
                              <m:r>
                                <a:rPr lang="en-GB" sz="4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4800" b="0" dirty="0">
                              <a:solidFill>
                                <a:srgbClr val="595959"/>
                              </a:solidFill>
                              <a:latin typeface="Century Gothic" panose="020B050202020202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800" b="0" dirty="0">
                              <a:solidFill>
                                <a:srgbClr val="595959"/>
                              </a:solidFill>
                              <a:latin typeface="Century Gothic" panose="020B0502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800" b="0" dirty="0">
                              <a:solidFill>
                                <a:srgbClr val="595959"/>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800" b="0" dirty="0">
                              <a:solidFill>
                                <a:srgbClr val="595959"/>
                              </a:solidFill>
                              <a:latin typeface="Century Gothic" panose="020B0502020202020204" pitchFamily="34" charset="0"/>
                            </a:rPr>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8167838"/>
                      </a:ext>
                    </a:extLst>
                  </a:tr>
                </a:tbl>
              </a:graphicData>
            </a:graphic>
          </p:graphicFrame>
        </mc:Choice>
        <mc:Fallback xmlns="">
          <p:graphicFrame>
            <p:nvGraphicFramePr>
              <p:cNvPr id="5" name="Table 3">
                <a:extLst>
                  <a:ext uri="{FF2B5EF4-FFF2-40B4-BE49-F238E27FC236}">
                    <a16:creationId xmlns:a16="http://schemas.microsoft.com/office/drawing/2014/main" id="{9A2FDB64-3FED-1C48-4757-51C45588DCC5}"/>
                  </a:ext>
                </a:extLst>
              </p:cNvPr>
              <p:cNvGraphicFramePr>
                <a:graphicFrameLocks noGrp="1"/>
              </p:cNvGraphicFramePr>
              <p:nvPr/>
            </p:nvGraphicFramePr>
            <p:xfrm>
              <a:off x="6706187" y="5368469"/>
              <a:ext cx="3381956" cy="822960"/>
            </p:xfrm>
            <a:graphic>
              <a:graphicData uri="http://schemas.openxmlformats.org/drawingml/2006/table">
                <a:tbl>
                  <a:tblPr firstRow="1" bandRow="1">
                    <a:tableStyleId>{5C22544A-7EE6-4342-B048-85BDC9FD1C3A}</a:tableStyleId>
                  </a:tblPr>
                  <a:tblGrid>
                    <a:gridCol w="676391">
                      <a:extLst>
                        <a:ext uri="{9D8B030D-6E8A-4147-A177-3AD203B41FA5}">
                          <a16:colId xmlns:a16="http://schemas.microsoft.com/office/drawing/2014/main" val="1264115387"/>
                        </a:ext>
                      </a:extLst>
                    </a:gridCol>
                    <a:gridCol w="676391">
                      <a:extLst>
                        <a:ext uri="{9D8B030D-6E8A-4147-A177-3AD203B41FA5}">
                          <a16:colId xmlns:a16="http://schemas.microsoft.com/office/drawing/2014/main" val="3712511231"/>
                        </a:ext>
                      </a:extLst>
                    </a:gridCol>
                    <a:gridCol w="676391">
                      <a:extLst>
                        <a:ext uri="{9D8B030D-6E8A-4147-A177-3AD203B41FA5}">
                          <a16:colId xmlns:a16="http://schemas.microsoft.com/office/drawing/2014/main" val="3627003126"/>
                        </a:ext>
                      </a:extLst>
                    </a:gridCol>
                    <a:gridCol w="480447">
                      <a:extLst>
                        <a:ext uri="{9D8B030D-6E8A-4147-A177-3AD203B41FA5}">
                          <a16:colId xmlns:a16="http://schemas.microsoft.com/office/drawing/2014/main" val="1234800574"/>
                        </a:ext>
                      </a:extLst>
                    </a:gridCol>
                    <a:gridCol w="872336">
                      <a:extLst>
                        <a:ext uri="{9D8B030D-6E8A-4147-A177-3AD203B41FA5}">
                          <a16:colId xmlns:a16="http://schemas.microsoft.com/office/drawing/2014/main" val="2947170438"/>
                        </a:ext>
                      </a:extLst>
                    </a:gridCol>
                  </a:tblGrid>
                  <a:tr h="822960">
                    <a:tc>
                      <a:txBody>
                        <a:bodyPr/>
                        <a:lstStyle/>
                        <a:p>
                          <a:pPr algn="ctr"/>
                          <a:r>
                            <a:rPr lang="en-GB" sz="4800" b="0" dirty="0">
                              <a:solidFill>
                                <a:srgbClr val="595959"/>
                              </a:solidFill>
                              <a:latin typeface="Century Gothic" panose="020B0502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0000" t="-16176" r="-300000" b="-38971"/>
                          </a:stretch>
                        </a:blipFill>
                      </a:tcPr>
                    </a:tc>
                    <a:tc>
                      <a:txBody>
                        <a:bodyPr/>
                        <a:lstStyle/>
                        <a:p>
                          <a:pPr algn="ctr"/>
                          <a:r>
                            <a:rPr lang="en-GB" sz="4800" b="0" dirty="0">
                              <a:solidFill>
                                <a:srgbClr val="595959"/>
                              </a:solidFill>
                              <a:latin typeface="Century Gothic" panose="020B0502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800" b="0" dirty="0">
                              <a:solidFill>
                                <a:srgbClr val="595959"/>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800" b="0" dirty="0">
                              <a:solidFill>
                                <a:srgbClr val="595959"/>
                              </a:solidFill>
                              <a:latin typeface="Century Gothic" panose="020B0502020202020204" pitchFamily="34" charset="0"/>
                            </a:rPr>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816783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3">
                <a:extLst>
                  <a:ext uri="{FF2B5EF4-FFF2-40B4-BE49-F238E27FC236}">
                    <a16:creationId xmlns:a16="http://schemas.microsoft.com/office/drawing/2014/main" id="{039CB0A0-5896-1116-53C8-B56BF3AEA774}"/>
                  </a:ext>
                </a:extLst>
              </p:cNvPr>
              <p:cNvGraphicFramePr>
                <a:graphicFrameLocks noGrp="1"/>
              </p:cNvGraphicFramePr>
              <p:nvPr/>
            </p:nvGraphicFramePr>
            <p:xfrm>
              <a:off x="6699104" y="2173360"/>
              <a:ext cx="3500698" cy="822960"/>
            </p:xfrm>
            <a:graphic>
              <a:graphicData uri="http://schemas.openxmlformats.org/drawingml/2006/table">
                <a:tbl>
                  <a:tblPr firstRow="1" bandRow="1">
                    <a:tableStyleId>{5C22544A-7EE6-4342-B048-85BDC9FD1C3A}</a:tableStyleId>
                  </a:tblPr>
                  <a:tblGrid>
                    <a:gridCol w="573183">
                      <a:extLst>
                        <a:ext uri="{9D8B030D-6E8A-4147-A177-3AD203B41FA5}">
                          <a16:colId xmlns:a16="http://schemas.microsoft.com/office/drawing/2014/main" val="1264115387"/>
                        </a:ext>
                      </a:extLst>
                    </a:gridCol>
                    <a:gridCol w="515867">
                      <a:extLst>
                        <a:ext uri="{9D8B030D-6E8A-4147-A177-3AD203B41FA5}">
                          <a16:colId xmlns:a16="http://schemas.microsoft.com/office/drawing/2014/main" val="3712511231"/>
                        </a:ext>
                      </a:extLst>
                    </a:gridCol>
                    <a:gridCol w="869333">
                      <a:extLst>
                        <a:ext uri="{9D8B030D-6E8A-4147-A177-3AD203B41FA5}">
                          <a16:colId xmlns:a16="http://schemas.microsoft.com/office/drawing/2014/main" val="3627003126"/>
                        </a:ext>
                      </a:extLst>
                    </a:gridCol>
                    <a:gridCol w="640066">
                      <a:extLst>
                        <a:ext uri="{9D8B030D-6E8A-4147-A177-3AD203B41FA5}">
                          <a16:colId xmlns:a16="http://schemas.microsoft.com/office/drawing/2014/main" val="1234800574"/>
                        </a:ext>
                      </a:extLst>
                    </a:gridCol>
                    <a:gridCol w="902249">
                      <a:extLst>
                        <a:ext uri="{9D8B030D-6E8A-4147-A177-3AD203B41FA5}">
                          <a16:colId xmlns:a16="http://schemas.microsoft.com/office/drawing/2014/main" val="2947170438"/>
                        </a:ext>
                      </a:extLst>
                    </a:gridCol>
                  </a:tblGrid>
                  <a:tr h="706676">
                    <a:tc>
                      <a:txBody>
                        <a:bodyPr/>
                        <a:lstStyle/>
                        <a:p>
                          <a:pPr algn="ctr"/>
                          <a:r>
                            <a:rPr lang="en-GB" sz="4800" b="0" dirty="0">
                              <a:solidFill>
                                <a:srgbClr val="595959"/>
                              </a:solidFill>
                              <a:latin typeface="Century Gothic" panose="020B0502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 xmlns:m="http://schemas.openxmlformats.org/officeDocument/2006/math">
                              <m:r>
                                <a:rPr lang="en-GB" sz="48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lang="en-GB" sz="4800" b="0" dirty="0">
                              <a:solidFill>
                                <a:srgbClr val="595959"/>
                              </a:solidFill>
                              <a:latin typeface="Century Gothic" panose="020B050202020202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800" b="0" dirty="0">
                              <a:solidFill>
                                <a:srgbClr val="595959"/>
                              </a:solidFill>
                              <a:latin typeface="Century Gothic" panose="020B0502020202020204" pitchFamily="34"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800" b="0" dirty="0">
                              <a:solidFill>
                                <a:srgbClr val="595959"/>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800" b="0" dirty="0">
                              <a:solidFill>
                                <a:srgbClr val="595959"/>
                              </a:solidFill>
                              <a:latin typeface="Century Gothic" panose="020B0502020202020204" pitchFamily="34" charset="0"/>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8167838"/>
                      </a:ext>
                    </a:extLst>
                  </a:tr>
                </a:tbl>
              </a:graphicData>
            </a:graphic>
          </p:graphicFrame>
        </mc:Choice>
        <mc:Fallback xmlns="">
          <p:graphicFrame>
            <p:nvGraphicFramePr>
              <p:cNvPr id="6" name="Table 3">
                <a:extLst>
                  <a:ext uri="{FF2B5EF4-FFF2-40B4-BE49-F238E27FC236}">
                    <a16:creationId xmlns:a16="http://schemas.microsoft.com/office/drawing/2014/main" id="{039CB0A0-5896-1116-53C8-B56BF3AEA774}"/>
                  </a:ext>
                </a:extLst>
              </p:cNvPr>
              <p:cNvGraphicFramePr>
                <a:graphicFrameLocks noGrp="1"/>
              </p:cNvGraphicFramePr>
              <p:nvPr/>
            </p:nvGraphicFramePr>
            <p:xfrm>
              <a:off x="6699104" y="2173360"/>
              <a:ext cx="3500698" cy="822960"/>
            </p:xfrm>
            <a:graphic>
              <a:graphicData uri="http://schemas.openxmlformats.org/drawingml/2006/table">
                <a:tbl>
                  <a:tblPr firstRow="1" bandRow="1">
                    <a:tableStyleId>{5C22544A-7EE6-4342-B048-85BDC9FD1C3A}</a:tableStyleId>
                  </a:tblPr>
                  <a:tblGrid>
                    <a:gridCol w="573183">
                      <a:extLst>
                        <a:ext uri="{9D8B030D-6E8A-4147-A177-3AD203B41FA5}">
                          <a16:colId xmlns:a16="http://schemas.microsoft.com/office/drawing/2014/main" val="1264115387"/>
                        </a:ext>
                      </a:extLst>
                    </a:gridCol>
                    <a:gridCol w="515867">
                      <a:extLst>
                        <a:ext uri="{9D8B030D-6E8A-4147-A177-3AD203B41FA5}">
                          <a16:colId xmlns:a16="http://schemas.microsoft.com/office/drawing/2014/main" val="3712511231"/>
                        </a:ext>
                      </a:extLst>
                    </a:gridCol>
                    <a:gridCol w="869333">
                      <a:extLst>
                        <a:ext uri="{9D8B030D-6E8A-4147-A177-3AD203B41FA5}">
                          <a16:colId xmlns:a16="http://schemas.microsoft.com/office/drawing/2014/main" val="3627003126"/>
                        </a:ext>
                      </a:extLst>
                    </a:gridCol>
                    <a:gridCol w="640066">
                      <a:extLst>
                        <a:ext uri="{9D8B030D-6E8A-4147-A177-3AD203B41FA5}">
                          <a16:colId xmlns:a16="http://schemas.microsoft.com/office/drawing/2014/main" val="1234800574"/>
                        </a:ext>
                      </a:extLst>
                    </a:gridCol>
                    <a:gridCol w="902249">
                      <a:extLst>
                        <a:ext uri="{9D8B030D-6E8A-4147-A177-3AD203B41FA5}">
                          <a16:colId xmlns:a16="http://schemas.microsoft.com/office/drawing/2014/main" val="2947170438"/>
                        </a:ext>
                      </a:extLst>
                    </a:gridCol>
                  </a:tblGrid>
                  <a:tr h="822960">
                    <a:tc>
                      <a:txBody>
                        <a:bodyPr/>
                        <a:lstStyle/>
                        <a:p>
                          <a:pPr algn="ctr"/>
                          <a:r>
                            <a:rPr lang="en-GB" sz="4800" b="0" dirty="0">
                              <a:solidFill>
                                <a:srgbClr val="595959"/>
                              </a:solidFill>
                              <a:latin typeface="Century Gothic" panose="020B0502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10588" t="-16176" r="-467059" b="-38971"/>
                          </a:stretch>
                        </a:blipFill>
                      </a:tcPr>
                    </a:tc>
                    <a:tc>
                      <a:txBody>
                        <a:bodyPr/>
                        <a:lstStyle/>
                        <a:p>
                          <a:pPr algn="ctr"/>
                          <a:r>
                            <a:rPr lang="en-GB" sz="4800" b="0" dirty="0">
                              <a:solidFill>
                                <a:srgbClr val="595959"/>
                              </a:solidFill>
                              <a:latin typeface="Century Gothic" panose="020B0502020202020204" pitchFamily="34"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800" b="0" dirty="0">
                              <a:solidFill>
                                <a:srgbClr val="595959"/>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800" b="0" dirty="0">
                              <a:solidFill>
                                <a:srgbClr val="595959"/>
                              </a:solidFill>
                              <a:latin typeface="Century Gothic" panose="020B0502020202020204" pitchFamily="34" charset="0"/>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8167838"/>
                      </a:ext>
                    </a:extLst>
                  </a:tr>
                </a:tbl>
              </a:graphicData>
            </a:graphic>
          </p:graphicFrame>
        </mc:Fallback>
      </mc:AlternateContent>
      <p:sp>
        <p:nvSpPr>
          <p:cNvPr id="7" name="Rectangle 6">
            <a:extLst>
              <a:ext uri="{FF2B5EF4-FFF2-40B4-BE49-F238E27FC236}">
                <a16:creationId xmlns:a16="http://schemas.microsoft.com/office/drawing/2014/main" id="{46FB48A4-45DB-6B18-508A-1648BDD5788B}"/>
              </a:ext>
            </a:extLst>
          </p:cNvPr>
          <p:cNvSpPr/>
          <p:nvPr/>
        </p:nvSpPr>
        <p:spPr>
          <a:xfrm>
            <a:off x="1282839" y="3905733"/>
            <a:ext cx="4860000" cy="2700000"/>
          </a:xfrm>
          <a:prstGeom prst="rect">
            <a:avLst/>
          </a:prstGeom>
          <a:solidFill>
            <a:schemeClr val="bg1">
              <a:alpha val="5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06481EEE-B09F-1917-9683-54A1BEFF1C90}"/>
              </a:ext>
            </a:extLst>
          </p:cNvPr>
          <p:cNvSpPr/>
          <p:nvPr/>
        </p:nvSpPr>
        <p:spPr>
          <a:xfrm>
            <a:off x="1379301" y="4531868"/>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3FB6EA7A-A0C0-2BF8-A31F-46A6A8C62B9E}"/>
              </a:ext>
            </a:extLst>
          </p:cNvPr>
          <p:cNvSpPr/>
          <p:nvPr/>
        </p:nvSpPr>
        <p:spPr>
          <a:xfrm>
            <a:off x="1910935" y="454148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F2234073-09A9-27EC-0692-F6C84D7EB9AB}"/>
              </a:ext>
            </a:extLst>
          </p:cNvPr>
          <p:cNvSpPr/>
          <p:nvPr/>
        </p:nvSpPr>
        <p:spPr>
          <a:xfrm>
            <a:off x="2462048" y="4535462"/>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BBB03137-15A4-C945-009A-63BB000D3238}"/>
              </a:ext>
            </a:extLst>
          </p:cNvPr>
          <p:cNvSpPr/>
          <p:nvPr/>
        </p:nvSpPr>
        <p:spPr>
          <a:xfrm>
            <a:off x="1379301" y="5091455"/>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Oval 11">
            <a:extLst>
              <a:ext uri="{FF2B5EF4-FFF2-40B4-BE49-F238E27FC236}">
                <a16:creationId xmlns:a16="http://schemas.microsoft.com/office/drawing/2014/main" id="{BA3CB508-7777-CF5B-B274-B94AAB057682}"/>
              </a:ext>
            </a:extLst>
          </p:cNvPr>
          <p:cNvSpPr/>
          <p:nvPr/>
        </p:nvSpPr>
        <p:spPr>
          <a:xfrm>
            <a:off x="1910935" y="510107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Oval 12">
            <a:extLst>
              <a:ext uri="{FF2B5EF4-FFF2-40B4-BE49-F238E27FC236}">
                <a16:creationId xmlns:a16="http://schemas.microsoft.com/office/drawing/2014/main" id="{510DAB8D-1EDA-2A94-66D1-91379F6A440B}"/>
              </a:ext>
            </a:extLst>
          </p:cNvPr>
          <p:cNvSpPr/>
          <p:nvPr/>
        </p:nvSpPr>
        <p:spPr>
          <a:xfrm>
            <a:off x="2462048" y="509504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F22D15F4-ABE3-6FC6-8FA4-7A94EB4A4B14}"/>
              </a:ext>
            </a:extLst>
          </p:cNvPr>
          <p:cNvSpPr txBox="1"/>
          <p:nvPr/>
        </p:nvSpPr>
        <p:spPr>
          <a:xfrm>
            <a:off x="753417" y="4918858"/>
            <a:ext cx="4342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5</a:t>
            </a:r>
          </a:p>
        </p:txBody>
      </p:sp>
      <p:cxnSp>
        <p:nvCxnSpPr>
          <p:cNvPr id="15" name="Straight Arrow Connector 14">
            <a:extLst>
              <a:ext uri="{FF2B5EF4-FFF2-40B4-BE49-F238E27FC236}">
                <a16:creationId xmlns:a16="http://schemas.microsoft.com/office/drawing/2014/main" id="{83DB8CE6-B1E8-ED8A-2C02-1A58DBED89B2}"/>
              </a:ext>
            </a:extLst>
          </p:cNvPr>
          <p:cNvCxnSpPr>
            <a:cxnSpLocks/>
          </p:cNvCxnSpPr>
          <p:nvPr/>
        </p:nvCxnSpPr>
        <p:spPr>
          <a:xfrm flipV="1">
            <a:off x="1198114" y="3911489"/>
            <a:ext cx="0" cy="2700000"/>
          </a:xfrm>
          <a:prstGeom prst="straightConnector1">
            <a:avLst/>
          </a:prstGeom>
          <a:ln w="19050">
            <a:solidFill>
              <a:srgbClr val="585858"/>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9FFC15B0-79A8-1D95-E316-7B9C635544A6}"/>
              </a:ext>
            </a:extLst>
          </p:cNvPr>
          <p:cNvSpPr/>
          <p:nvPr/>
        </p:nvSpPr>
        <p:spPr>
          <a:xfrm>
            <a:off x="1371903" y="560264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Oval 16">
            <a:extLst>
              <a:ext uri="{FF2B5EF4-FFF2-40B4-BE49-F238E27FC236}">
                <a16:creationId xmlns:a16="http://schemas.microsoft.com/office/drawing/2014/main" id="{B7FA63B7-9643-43B8-E57E-880A38D09B2E}"/>
              </a:ext>
            </a:extLst>
          </p:cNvPr>
          <p:cNvSpPr/>
          <p:nvPr/>
        </p:nvSpPr>
        <p:spPr>
          <a:xfrm>
            <a:off x="1911738" y="5614725"/>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Oval 17">
            <a:extLst>
              <a:ext uri="{FF2B5EF4-FFF2-40B4-BE49-F238E27FC236}">
                <a16:creationId xmlns:a16="http://schemas.microsoft.com/office/drawing/2014/main" id="{8B2EC232-442E-3C44-62AF-A9A46C2CA676}"/>
              </a:ext>
            </a:extLst>
          </p:cNvPr>
          <p:cNvSpPr/>
          <p:nvPr/>
        </p:nvSpPr>
        <p:spPr>
          <a:xfrm>
            <a:off x="2462048" y="560264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70DFC7F3-5FB8-8EA3-FCE0-1819BE99279F}"/>
              </a:ext>
            </a:extLst>
          </p:cNvPr>
          <p:cNvSpPr txBox="1"/>
          <p:nvPr/>
        </p:nvSpPr>
        <p:spPr>
          <a:xfrm>
            <a:off x="3532671" y="3339407"/>
            <a:ext cx="3934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9</a:t>
            </a:r>
          </a:p>
        </p:txBody>
      </p:sp>
      <p:cxnSp>
        <p:nvCxnSpPr>
          <p:cNvPr id="20" name="Straight Arrow Connector 19">
            <a:extLst>
              <a:ext uri="{FF2B5EF4-FFF2-40B4-BE49-F238E27FC236}">
                <a16:creationId xmlns:a16="http://schemas.microsoft.com/office/drawing/2014/main" id="{8DEFB033-0EE0-A4F3-6F8C-14905447BE60}"/>
              </a:ext>
            </a:extLst>
          </p:cNvPr>
          <p:cNvCxnSpPr>
            <a:cxnSpLocks/>
          </p:cNvCxnSpPr>
          <p:nvPr/>
        </p:nvCxnSpPr>
        <p:spPr>
          <a:xfrm>
            <a:off x="1302605" y="3814642"/>
            <a:ext cx="4860000" cy="0"/>
          </a:xfrm>
          <a:prstGeom prst="straightConnector1">
            <a:avLst/>
          </a:prstGeom>
          <a:ln w="19050">
            <a:solidFill>
              <a:srgbClr val="585858"/>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25DF0DEC-C5A7-75FA-9A55-71266406E683}"/>
              </a:ext>
            </a:extLst>
          </p:cNvPr>
          <p:cNvSpPr/>
          <p:nvPr/>
        </p:nvSpPr>
        <p:spPr>
          <a:xfrm>
            <a:off x="1379301" y="400493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Oval 21">
            <a:extLst>
              <a:ext uri="{FF2B5EF4-FFF2-40B4-BE49-F238E27FC236}">
                <a16:creationId xmlns:a16="http://schemas.microsoft.com/office/drawing/2014/main" id="{48A8A9EE-BA6A-5D2A-99B4-B1087C28872C}"/>
              </a:ext>
            </a:extLst>
          </p:cNvPr>
          <p:cNvSpPr/>
          <p:nvPr/>
        </p:nvSpPr>
        <p:spPr>
          <a:xfrm>
            <a:off x="1910935" y="4014557"/>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Oval 22">
            <a:extLst>
              <a:ext uri="{FF2B5EF4-FFF2-40B4-BE49-F238E27FC236}">
                <a16:creationId xmlns:a16="http://schemas.microsoft.com/office/drawing/2014/main" id="{0D5FFE60-ED7F-13D4-DF37-715EEA3E9F86}"/>
              </a:ext>
            </a:extLst>
          </p:cNvPr>
          <p:cNvSpPr/>
          <p:nvPr/>
        </p:nvSpPr>
        <p:spPr>
          <a:xfrm>
            <a:off x="2462048" y="400853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Oval 23">
            <a:extLst>
              <a:ext uri="{FF2B5EF4-FFF2-40B4-BE49-F238E27FC236}">
                <a16:creationId xmlns:a16="http://schemas.microsoft.com/office/drawing/2014/main" id="{D436033F-5328-51FB-0CB1-3B0BA9D6906D}"/>
              </a:ext>
            </a:extLst>
          </p:cNvPr>
          <p:cNvSpPr/>
          <p:nvPr/>
        </p:nvSpPr>
        <p:spPr>
          <a:xfrm>
            <a:off x="2994194" y="452940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543544CC-F5F9-33BD-1207-54CB2859FB0D}"/>
              </a:ext>
            </a:extLst>
          </p:cNvPr>
          <p:cNvSpPr/>
          <p:nvPr/>
        </p:nvSpPr>
        <p:spPr>
          <a:xfrm>
            <a:off x="2994194" y="508899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Oval 25">
            <a:extLst>
              <a:ext uri="{FF2B5EF4-FFF2-40B4-BE49-F238E27FC236}">
                <a16:creationId xmlns:a16="http://schemas.microsoft.com/office/drawing/2014/main" id="{E2143DA0-CD4C-641D-9352-122B7B8F6615}"/>
              </a:ext>
            </a:extLst>
          </p:cNvPr>
          <p:cNvSpPr/>
          <p:nvPr/>
        </p:nvSpPr>
        <p:spPr>
          <a:xfrm>
            <a:off x="2994194" y="559659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8EACFC58-0DC8-AEE4-792E-0D0D21C101DF}"/>
              </a:ext>
            </a:extLst>
          </p:cNvPr>
          <p:cNvSpPr/>
          <p:nvPr/>
        </p:nvSpPr>
        <p:spPr>
          <a:xfrm>
            <a:off x="2994194" y="4002477"/>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7A073F02-55DA-2559-6364-11C6A340A282}"/>
              </a:ext>
            </a:extLst>
          </p:cNvPr>
          <p:cNvSpPr/>
          <p:nvPr/>
        </p:nvSpPr>
        <p:spPr>
          <a:xfrm>
            <a:off x="1371903" y="6136522"/>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Oval 28">
            <a:extLst>
              <a:ext uri="{FF2B5EF4-FFF2-40B4-BE49-F238E27FC236}">
                <a16:creationId xmlns:a16="http://schemas.microsoft.com/office/drawing/2014/main" id="{38A761E7-7FBB-4D46-28A6-233C9A6546EF}"/>
              </a:ext>
            </a:extLst>
          </p:cNvPr>
          <p:cNvSpPr/>
          <p:nvPr/>
        </p:nvSpPr>
        <p:spPr>
          <a:xfrm>
            <a:off x="1911738" y="6148598"/>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Oval 29">
            <a:extLst>
              <a:ext uri="{FF2B5EF4-FFF2-40B4-BE49-F238E27FC236}">
                <a16:creationId xmlns:a16="http://schemas.microsoft.com/office/drawing/2014/main" id="{C91E4C38-E8ED-7AFD-857A-5FA6B62B7085}"/>
              </a:ext>
            </a:extLst>
          </p:cNvPr>
          <p:cNvSpPr/>
          <p:nvPr/>
        </p:nvSpPr>
        <p:spPr>
          <a:xfrm>
            <a:off x="2462048" y="6136522"/>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Oval 30">
            <a:extLst>
              <a:ext uri="{FF2B5EF4-FFF2-40B4-BE49-F238E27FC236}">
                <a16:creationId xmlns:a16="http://schemas.microsoft.com/office/drawing/2014/main" id="{29A6B2CC-308A-16A3-2143-D939B8E8D0C8}"/>
              </a:ext>
            </a:extLst>
          </p:cNvPr>
          <p:cNvSpPr/>
          <p:nvPr/>
        </p:nvSpPr>
        <p:spPr>
          <a:xfrm>
            <a:off x="2994194" y="613046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Oval 31">
            <a:extLst>
              <a:ext uri="{FF2B5EF4-FFF2-40B4-BE49-F238E27FC236}">
                <a16:creationId xmlns:a16="http://schemas.microsoft.com/office/drawing/2014/main" id="{2727D339-83FD-99DD-9E7E-4048E93DC6F4}"/>
              </a:ext>
            </a:extLst>
          </p:cNvPr>
          <p:cNvSpPr/>
          <p:nvPr/>
        </p:nvSpPr>
        <p:spPr>
          <a:xfrm>
            <a:off x="3537996" y="454148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Oval 32">
            <a:extLst>
              <a:ext uri="{FF2B5EF4-FFF2-40B4-BE49-F238E27FC236}">
                <a16:creationId xmlns:a16="http://schemas.microsoft.com/office/drawing/2014/main" id="{15F0EAD2-6934-BBAE-E4FF-8CAB6BEC6176}"/>
              </a:ext>
            </a:extLst>
          </p:cNvPr>
          <p:cNvSpPr/>
          <p:nvPr/>
        </p:nvSpPr>
        <p:spPr>
          <a:xfrm>
            <a:off x="3537996" y="510107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Oval 33">
            <a:extLst>
              <a:ext uri="{FF2B5EF4-FFF2-40B4-BE49-F238E27FC236}">
                <a16:creationId xmlns:a16="http://schemas.microsoft.com/office/drawing/2014/main" id="{4756412C-18C3-AD6A-AF0A-A97177CAC1F5}"/>
              </a:ext>
            </a:extLst>
          </p:cNvPr>
          <p:cNvSpPr/>
          <p:nvPr/>
        </p:nvSpPr>
        <p:spPr>
          <a:xfrm>
            <a:off x="3537996" y="560867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Oval 34">
            <a:extLst>
              <a:ext uri="{FF2B5EF4-FFF2-40B4-BE49-F238E27FC236}">
                <a16:creationId xmlns:a16="http://schemas.microsoft.com/office/drawing/2014/main" id="{948F2F4B-BB15-CB5E-DFE2-0650A21631D5}"/>
              </a:ext>
            </a:extLst>
          </p:cNvPr>
          <p:cNvSpPr/>
          <p:nvPr/>
        </p:nvSpPr>
        <p:spPr>
          <a:xfrm>
            <a:off x="3537996" y="4014557"/>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Oval 35">
            <a:extLst>
              <a:ext uri="{FF2B5EF4-FFF2-40B4-BE49-F238E27FC236}">
                <a16:creationId xmlns:a16="http://schemas.microsoft.com/office/drawing/2014/main" id="{2D56139F-725F-0B7D-FA49-5CA39319F124}"/>
              </a:ext>
            </a:extLst>
          </p:cNvPr>
          <p:cNvSpPr/>
          <p:nvPr/>
        </p:nvSpPr>
        <p:spPr>
          <a:xfrm>
            <a:off x="3537996" y="614254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Oval 36">
            <a:extLst>
              <a:ext uri="{FF2B5EF4-FFF2-40B4-BE49-F238E27FC236}">
                <a16:creationId xmlns:a16="http://schemas.microsoft.com/office/drawing/2014/main" id="{63C5BEB9-6652-C363-06C1-DA373D118EA5}"/>
              </a:ext>
            </a:extLst>
          </p:cNvPr>
          <p:cNvSpPr/>
          <p:nvPr/>
        </p:nvSpPr>
        <p:spPr>
          <a:xfrm>
            <a:off x="4084339" y="454148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Oval 37">
            <a:extLst>
              <a:ext uri="{FF2B5EF4-FFF2-40B4-BE49-F238E27FC236}">
                <a16:creationId xmlns:a16="http://schemas.microsoft.com/office/drawing/2014/main" id="{786C77D4-EDF0-5CAB-AABB-56067AA35E65}"/>
              </a:ext>
            </a:extLst>
          </p:cNvPr>
          <p:cNvSpPr/>
          <p:nvPr/>
        </p:nvSpPr>
        <p:spPr>
          <a:xfrm>
            <a:off x="4084339" y="510107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Oval 38">
            <a:extLst>
              <a:ext uri="{FF2B5EF4-FFF2-40B4-BE49-F238E27FC236}">
                <a16:creationId xmlns:a16="http://schemas.microsoft.com/office/drawing/2014/main" id="{AB67B578-0C71-1FE2-5BE5-13BD7DE3378D}"/>
              </a:ext>
            </a:extLst>
          </p:cNvPr>
          <p:cNvSpPr/>
          <p:nvPr/>
        </p:nvSpPr>
        <p:spPr>
          <a:xfrm>
            <a:off x="4084339" y="560867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Oval 39">
            <a:extLst>
              <a:ext uri="{FF2B5EF4-FFF2-40B4-BE49-F238E27FC236}">
                <a16:creationId xmlns:a16="http://schemas.microsoft.com/office/drawing/2014/main" id="{920812CC-7C57-1CA0-D65C-0BFF21F0BE25}"/>
              </a:ext>
            </a:extLst>
          </p:cNvPr>
          <p:cNvSpPr/>
          <p:nvPr/>
        </p:nvSpPr>
        <p:spPr>
          <a:xfrm>
            <a:off x="4084339" y="4014557"/>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Oval 40">
            <a:extLst>
              <a:ext uri="{FF2B5EF4-FFF2-40B4-BE49-F238E27FC236}">
                <a16:creationId xmlns:a16="http://schemas.microsoft.com/office/drawing/2014/main" id="{9D7FA46D-1156-CA08-65CF-52DD66A87526}"/>
              </a:ext>
            </a:extLst>
          </p:cNvPr>
          <p:cNvSpPr/>
          <p:nvPr/>
        </p:nvSpPr>
        <p:spPr>
          <a:xfrm>
            <a:off x="4084339" y="614254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Oval 41">
            <a:extLst>
              <a:ext uri="{FF2B5EF4-FFF2-40B4-BE49-F238E27FC236}">
                <a16:creationId xmlns:a16="http://schemas.microsoft.com/office/drawing/2014/main" id="{22580A90-3F0A-6654-28D6-0CBDB58EE7D1}"/>
              </a:ext>
            </a:extLst>
          </p:cNvPr>
          <p:cNvSpPr/>
          <p:nvPr/>
        </p:nvSpPr>
        <p:spPr>
          <a:xfrm>
            <a:off x="4609087" y="454148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Oval 42">
            <a:extLst>
              <a:ext uri="{FF2B5EF4-FFF2-40B4-BE49-F238E27FC236}">
                <a16:creationId xmlns:a16="http://schemas.microsoft.com/office/drawing/2014/main" id="{CCF31C7A-7C39-808A-904F-14B1BFB6DDEA}"/>
              </a:ext>
            </a:extLst>
          </p:cNvPr>
          <p:cNvSpPr/>
          <p:nvPr/>
        </p:nvSpPr>
        <p:spPr>
          <a:xfrm>
            <a:off x="4609087" y="510107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Oval 43">
            <a:extLst>
              <a:ext uri="{FF2B5EF4-FFF2-40B4-BE49-F238E27FC236}">
                <a16:creationId xmlns:a16="http://schemas.microsoft.com/office/drawing/2014/main" id="{6FC2A053-0DEC-D76B-91DF-15191E8A4F7A}"/>
              </a:ext>
            </a:extLst>
          </p:cNvPr>
          <p:cNvSpPr/>
          <p:nvPr/>
        </p:nvSpPr>
        <p:spPr>
          <a:xfrm>
            <a:off x="4609087" y="560867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Oval 44">
            <a:extLst>
              <a:ext uri="{FF2B5EF4-FFF2-40B4-BE49-F238E27FC236}">
                <a16:creationId xmlns:a16="http://schemas.microsoft.com/office/drawing/2014/main" id="{6E79049D-500D-99BA-DE3E-70C18C83034C}"/>
              </a:ext>
            </a:extLst>
          </p:cNvPr>
          <p:cNvSpPr/>
          <p:nvPr/>
        </p:nvSpPr>
        <p:spPr>
          <a:xfrm>
            <a:off x="4609087" y="4014557"/>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Oval 45">
            <a:extLst>
              <a:ext uri="{FF2B5EF4-FFF2-40B4-BE49-F238E27FC236}">
                <a16:creationId xmlns:a16="http://schemas.microsoft.com/office/drawing/2014/main" id="{F4A85612-A230-EBD8-D6F9-D20E23D4B48B}"/>
              </a:ext>
            </a:extLst>
          </p:cNvPr>
          <p:cNvSpPr/>
          <p:nvPr/>
        </p:nvSpPr>
        <p:spPr>
          <a:xfrm>
            <a:off x="4609087" y="614254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Oval 46">
            <a:extLst>
              <a:ext uri="{FF2B5EF4-FFF2-40B4-BE49-F238E27FC236}">
                <a16:creationId xmlns:a16="http://schemas.microsoft.com/office/drawing/2014/main" id="{11A9164C-907D-7238-223B-3F238D861AC6}"/>
              </a:ext>
            </a:extLst>
          </p:cNvPr>
          <p:cNvSpPr/>
          <p:nvPr/>
        </p:nvSpPr>
        <p:spPr>
          <a:xfrm>
            <a:off x="5133835" y="454148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Oval 47">
            <a:extLst>
              <a:ext uri="{FF2B5EF4-FFF2-40B4-BE49-F238E27FC236}">
                <a16:creationId xmlns:a16="http://schemas.microsoft.com/office/drawing/2014/main" id="{AFAB75AC-550E-41F6-F403-CDBF5867DA2E}"/>
              </a:ext>
            </a:extLst>
          </p:cNvPr>
          <p:cNvSpPr/>
          <p:nvPr/>
        </p:nvSpPr>
        <p:spPr>
          <a:xfrm>
            <a:off x="5133835" y="510107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Oval 48">
            <a:extLst>
              <a:ext uri="{FF2B5EF4-FFF2-40B4-BE49-F238E27FC236}">
                <a16:creationId xmlns:a16="http://schemas.microsoft.com/office/drawing/2014/main" id="{43EC14AC-8BDC-7807-2817-99B4BB68218F}"/>
              </a:ext>
            </a:extLst>
          </p:cNvPr>
          <p:cNvSpPr/>
          <p:nvPr/>
        </p:nvSpPr>
        <p:spPr>
          <a:xfrm>
            <a:off x="5133835" y="560867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Oval 49">
            <a:extLst>
              <a:ext uri="{FF2B5EF4-FFF2-40B4-BE49-F238E27FC236}">
                <a16:creationId xmlns:a16="http://schemas.microsoft.com/office/drawing/2014/main" id="{2E2D39D9-C569-1A46-6625-99D8549E99A6}"/>
              </a:ext>
            </a:extLst>
          </p:cNvPr>
          <p:cNvSpPr/>
          <p:nvPr/>
        </p:nvSpPr>
        <p:spPr>
          <a:xfrm>
            <a:off x="5133835" y="4014557"/>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Oval 50">
            <a:extLst>
              <a:ext uri="{FF2B5EF4-FFF2-40B4-BE49-F238E27FC236}">
                <a16:creationId xmlns:a16="http://schemas.microsoft.com/office/drawing/2014/main" id="{93735A39-9E68-2D8C-18D4-2E4ACDB94B09}"/>
              </a:ext>
            </a:extLst>
          </p:cNvPr>
          <p:cNvSpPr/>
          <p:nvPr/>
        </p:nvSpPr>
        <p:spPr>
          <a:xfrm>
            <a:off x="5133835" y="614254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Oval 51">
            <a:extLst>
              <a:ext uri="{FF2B5EF4-FFF2-40B4-BE49-F238E27FC236}">
                <a16:creationId xmlns:a16="http://schemas.microsoft.com/office/drawing/2014/main" id="{461F075D-D532-AF5E-C7A8-64520581A77C}"/>
              </a:ext>
            </a:extLst>
          </p:cNvPr>
          <p:cNvSpPr/>
          <p:nvPr/>
        </p:nvSpPr>
        <p:spPr>
          <a:xfrm>
            <a:off x="5697646" y="454148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Oval 52">
            <a:extLst>
              <a:ext uri="{FF2B5EF4-FFF2-40B4-BE49-F238E27FC236}">
                <a16:creationId xmlns:a16="http://schemas.microsoft.com/office/drawing/2014/main" id="{5FF18321-6D09-D5C1-92FD-9106184D9139}"/>
              </a:ext>
            </a:extLst>
          </p:cNvPr>
          <p:cNvSpPr/>
          <p:nvPr/>
        </p:nvSpPr>
        <p:spPr>
          <a:xfrm>
            <a:off x="5697646" y="510107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4" name="Oval 53">
            <a:extLst>
              <a:ext uri="{FF2B5EF4-FFF2-40B4-BE49-F238E27FC236}">
                <a16:creationId xmlns:a16="http://schemas.microsoft.com/office/drawing/2014/main" id="{82533BEA-5E6D-A544-F02C-0FEBAFF393A4}"/>
              </a:ext>
            </a:extLst>
          </p:cNvPr>
          <p:cNvSpPr/>
          <p:nvPr/>
        </p:nvSpPr>
        <p:spPr>
          <a:xfrm>
            <a:off x="5697646" y="560867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5" name="Oval 54">
            <a:extLst>
              <a:ext uri="{FF2B5EF4-FFF2-40B4-BE49-F238E27FC236}">
                <a16:creationId xmlns:a16="http://schemas.microsoft.com/office/drawing/2014/main" id="{23445AC6-92F1-22CB-25E4-C94F500E5758}"/>
              </a:ext>
            </a:extLst>
          </p:cNvPr>
          <p:cNvSpPr/>
          <p:nvPr/>
        </p:nvSpPr>
        <p:spPr>
          <a:xfrm>
            <a:off x="5697646" y="4014557"/>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6" name="Oval 55">
            <a:extLst>
              <a:ext uri="{FF2B5EF4-FFF2-40B4-BE49-F238E27FC236}">
                <a16:creationId xmlns:a16="http://schemas.microsoft.com/office/drawing/2014/main" id="{488E3E9C-7DEC-C583-FB19-BEF83CF9DE67}"/>
              </a:ext>
            </a:extLst>
          </p:cNvPr>
          <p:cNvSpPr/>
          <p:nvPr/>
        </p:nvSpPr>
        <p:spPr>
          <a:xfrm>
            <a:off x="5697646" y="614254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73982EAE-B0CF-473C-2A0B-2B456EE3AC67}"/>
              </a:ext>
            </a:extLst>
          </p:cNvPr>
          <p:cNvSpPr/>
          <p:nvPr/>
        </p:nvSpPr>
        <p:spPr>
          <a:xfrm>
            <a:off x="1348390" y="3941733"/>
            <a:ext cx="4794449" cy="2628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45</a:t>
            </a:r>
            <a:endParaRPr kumimoji="0" lang="en-GB" sz="2000" b="1"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endParaRPr>
          </a:p>
        </p:txBody>
      </p:sp>
      <p:sp>
        <p:nvSpPr>
          <p:cNvPr id="58" name="Rectangle 57">
            <a:extLst>
              <a:ext uri="{FF2B5EF4-FFF2-40B4-BE49-F238E27FC236}">
                <a16:creationId xmlns:a16="http://schemas.microsoft.com/office/drawing/2014/main" id="{4F17F084-8C0A-90B4-B646-FB13C5679E8E}"/>
              </a:ext>
            </a:extLst>
          </p:cNvPr>
          <p:cNvSpPr/>
          <p:nvPr/>
        </p:nvSpPr>
        <p:spPr>
          <a:xfrm>
            <a:off x="1282839" y="683497"/>
            <a:ext cx="5330202" cy="2700000"/>
          </a:xfrm>
          <a:prstGeom prst="rect">
            <a:avLst/>
          </a:prstGeom>
          <a:solidFill>
            <a:schemeClr val="bg1">
              <a:alpha val="5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Oval 58">
            <a:extLst>
              <a:ext uri="{FF2B5EF4-FFF2-40B4-BE49-F238E27FC236}">
                <a16:creationId xmlns:a16="http://schemas.microsoft.com/office/drawing/2014/main" id="{394265AA-9A05-F9A5-613B-6BC5562EA7CC}"/>
              </a:ext>
            </a:extLst>
          </p:cNvPr>
          <p:cNvSpPr/>
          <p:nvPr/>
        </p:nvSpPr>
        <p:spPr>
          <a:xfrm>
            <a:off x="1379301" y="1309632"/>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0" name="Oval 59">
            <a:extLst>
              <a:ext uri="{FF2B5EF4-FFF2-40B4-BE49-F238E27FC236}">
                <a16:creationId xmlns:a16="http://schemas.microsoft.com/office/drawing/2014/main" id="{77AB91CC-4988-D114-400D-4D65215BC18C}"/>
              </a:ext>
            </a:extLst>
          </p:cNvPr>
          <p:cNvSpPr/>
          <p:nvPr/>
        </p:nvSpPr>
        <p:spPr>
          <a:xfrm>
            <a:off x="1910935" y="131925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Oval 60">
            <a:extLst>
              <a:ext uri="{FF2B5EF4-FFF2-40B4-BE49-F238E27FC236}">
                <a16:creationId xmlns:a16="http://schemas.microsoft.com/office/drawing/2014/main" id="{64CCB427-785D-B863-AE4B-DF5B9B4D1EF1}"/>
              </a:ext>
            </a:extLst>
          </p:cNvPr>
          <p:cNvSpPr/>
          <p:nvPr/>
        </p:nvSpPr>
        <p:spPr>
          <a:xfrm>
            <a:off x="2462048" y="131322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Oval 61">
            <a:extLst>
              <a:ext uri="{FF2B5EF4-FFF2-40B4-BE49-F238E27FC236}">
                <a16:creationId xmlns:a16="http://schemas.microsoft.com/office/drawing/2014/main" id="{6F629AA2-8899-C0FC-3F61-774780E30253}"/>
              </a:ext>
            </a:extLst>
          </p:cNvPr>
          <p:cNvSpPr/>
          <p:nvPr/>
        </p:nvSpPr>
        <p:spPr>
          <a:xfrm>
            <a:off x="1379301" y="186921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3" name="Oval 62">
            <a:extLst>
              <a:ext uri="{FF2B5EF4-FFF2-40B4-BE49-F238E27FC236}">
                <a16:creationId xmlns:a16="http://schemas.microsoft.com/office/drawing/2014/main" id="{0D0D574D-EB54-6CED-E37F-8C734EB6CB2A}"/>
              </a:ext>
            </a:extLst>
          </p:cNvPr>
          <p:cNvSpPr/>
          <p:nvPr/>
        </p:nvSpPr>
        <p:spPr>
          <a:xfrm>
            <a:off x="1910935" y="187884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Oval 63">
            <a:extLst>
              <a:ext uri="{FF2B5EF4-FFF2-40B4-BE49-F238E27FC236}">
                <a16:creationId xmlns:a16="http://schemas.microsoft.com/office/drawing/2014/main" id="{16842C60-4336-1F57-CB2B-9F10DA4F9992}"/>
              </a:ext>
            </a:extLst>
          </p:cNvPr>
          <p:cNvSpPr/>
          <p:nvPr/>
        </p:nvSpPr>
        <p:spPr>
          <a:xfrm>
            <a:off x="2462048" y="187281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5" name="TextBox 64">
            <a:extLst>
              <a:ext uri="{FF2B5EF4-FFF2-40B4-BE49-F238E27FC236}">
                <a16:creationId xmlns:a16="http://schemas.microsoft.com/office/drawing/2014/main" id="{1C8B9564-0F68-4F6F-BDBE-943BF933C114}"/>
              </a:ext>
            </a:extLst>
          </p:cNvPr>
          <p:cNvSpPr txBox="1"/>
          <p:nvPr/>
        </p:nvSpPr>
        <p:spPr>
          <a:xfrm>
            <a:off x="753417" y="1754372"/>
            <a:ext cx="4342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5</a:t>
            </a:r>
          </a:p>
        </p:txBody>
      </p:sp>
      <p:cxnSp>
        <p:nvCxnSpPr>
          <p:cNvPr id="66" name="Straight Arrow Connector 65">
            <a:extLst>
              <a:ext uri="{FF2B5EF4-FFF2-40B4-BE49-F238E27FC236}">
                <a16:creationId xmlns:a16="http://schemas.microsoft.com/office/drawing/2014/main" id="{DC45B92B-CB87-2A86-E334-3A7CCB1C6EEF}"/>
              </a:ext>
            </a:extLst>
          </p:cNvPr>
          <p:cNvCxnSpPr>
            <a:cxnSpLocks/>
          </p:cNvCxnSpPr>
          <p:nvPr/>
        </p:nvCxnSpPr>
        <p:spPr>
          <a:xfrm flipV="1">
            <a:off x="1198114" y="689253"/>
            <a:ext cx="0" cy="2700000"/>
          </a:xfrm>
          <a:prstGeom prst="straightConnector1">
            <a:avLst/>
          </a:prstGeom>
          <a:ln w="19050">
            <a:solidFill>
              <a:srgbClr val="585858"/>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431E4F8A-95DB-B39A-0C9A-1F61CF1BAA39}"/>
              </a:ext>
            </a:extLst>
          </p:cNvPr>
          <p:cNvSpPr/>
          <p:nvPr/>
        </p:nvSpPr>
        <p:spPr>
          <a:xfrm>
            <a:off x="1371903" y="238041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Oval 67">
            <a:extLst>
              <a:ext uri="{FF2B5EF4-FFF2-40B4-BE49-F238E27FC236}">
                <a16:creationId xmlns:a16="http://schemas.microsoft.com/office/drawing/2014/main" id="{DD82C42C-FE21-5806-2652-899B6A33F828}"/>
              </a:ext>
            </a:extLst>
          </p:cNvPr>
          <p:cNvSpPr/>
          <p:nvPr/>
        </p:nvSpPr>
        <p:spPr>
          <a:xfrm>
            <a:off x="1911738" y="2392489"/>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Oval 68">
            <a:extLst>
              <a:ext uri="{FF2B5EF4-FFF2-40B4-BE49-F238E27FC236}">
                <a16:creationId xmlns:a16="http://schemas.microsoft.com/office/drawing/2014/main" id="{5E37FFDF-F278-F0D8-375B-151BABE3058C}"/>
              </a:ext>
            </a:extLst>
          </p:cNvPr>
          <p:cNvSpPr/>
          <p:nvPr/>
        </p:nvSpPr>
        <p:spPr>
          <a:xfrm>
            <a:off x="2462048" y="238041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TextBox 69">
            <a:extLst>
              <a:ext uri="{FF2B5EF4-FFF2-40B4-BE49-F238E27FC236}">
                <a16:creationId xmlns:a16="http://schemas.microsoft.com/office/drawing/2014/main" id="{26245F79-1010-1223-CE25-DCC64BF56DCC}"/>
              </a:ext>
            </a:extLst>
          </p:cNvPr>
          <p:cNvSpPr txBox="1"/>
          <p:nvPr/>
        </p:nvSpPr>
        <p:spPr>
          <a:xfrm>
            <a:off x="3661007" y="40614"/>
            <a:ext cx="7181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10</a:t>
            </a:r>
          </a:p>
        </p:txBody>
      </p:sp>
      <p:cxnSp>
        <p:nvCxnSpPr>
          <p:cNvPr id="71" name="Straight Arrow Connector 70">
            <a:extLst>
              <a:ext uri="{FF2B5EF4-FFF2-40B4-BE49-F238E27FC236}">
                <a16:creationId xmlns:a16="http://schemas.microsoft.com/office/drawing/2014/main" id="{C8D42A96-0399-C25C-2902-49802DD9E538}"/>
              </a:ext>
            </a:extLst>
          </p:cNvPr>
          <p:cNvCxnSpPr>
            <a:cxnSpLocks/>
          </p:cNvCxnSpPr>
          <p:nvPr/>
        </p:nvCxnSpPr>
        <p:spPr>
          <a:xfrm>
            <a:off x="1302605" y="592404"/>
            <a:ext cx="5296445" cy="0"/>
          </a:xfrm>
          <a:prstGeom prst="straightConnector1">
            <a:avLst/>
          </a:prstGeom>
          <a:ln w="19050">
            <a:solidFill>
              <a:srgbClr val="585858"/>
            </a:solidFill>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5F812BA9-7691-BCDE-4C96-E067D4A9379C}"/>
              </a:ext>
            </a:extLst>
          </p:cNvPr>
          <p:cNvSpPr/>
          <p:nvPr/>
        </p:nvSpPr>
        <p:spPr>
          <a:xfrm>
            <a:off x="1379301" y="78270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Oval 72">
            <a:extLst>
              <a:ext uri="{FF2B5EF4-FFF2-40B4-BE49-F238E27FC236}">
                <a16:creationId xmlns:a16="http://schemas.microsoft.com/office/drawing/2014/main" id="{9E3C7EB9-ECF8-66B2-4282-D39F374BD806}"/>
              </a:ext>
            </a:extLst>
          </p:cNvPr>
          <p:cNvSpPr/>
          <p:nvPr/>
        </p:nvSpPr>
        <p:spPr>
          <a:xfrm>
            <a:off x="1910935" y="792321"/>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Oval 73">
            <a:extLst>
              <a:ext uri="{FF2B5EF4-FFF2-40B4-BE49-F238E27FC236}">
                <a16:creationId xmlns:a16="http://schemas.microsoft.com/office/drawing/2014/main" id="{47DCBCDF-1771-41DB-4864-59032497D4A1}"/>
              </a:ext>
            </a:extLst>
          </p:cNvPr>
          <p:cNvSpPr/>
          <p:nvPr/>
        </p:nvSpPr>
        <p:spPr>
          <a:xfrm>
            <a:off x="2462048" y="786294"/>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Oval 74">
            <a:extLst>
              <a:ext uri="{FF2B5EF4-FFF2-40B4-BE49-F238E27FC236}">
                <a16:creationId xmlns:a16="http://schemas.microsoft.com/office/drawing/2014/main" id="{C64592AB-917A-7166-F3E0-1B3997A348A9}"/>
              </a:ext>
            </a:extLst>
          </p:cNvPr>
          <p:cNvSpPr/>
          <p:nvPr/>
        </p:nvSpPr>
        <p:spPr>
          <a:xfrm>
            <a:off x="2994194" y="130717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6" name="Oval 75">
            <a:extLst>
              <a:ext uri="{FF2B5EF4-FFF2-40B4-BE49-F238E27FC236}">
                <a16:creationId xmlns:a16="http://schemas.microsoft.com/office/drawing/2014/main" id="{81E0882A-69D0-AEF6-2E49-3A26C6DF8CF0}"/>
              </a:ext>
            </a:extLst>
          </p:cNvPr>
          <p:cNvSpPr/>
          <p:nvPr/>
        </p:nvSpPr>
        <p:spPr>
          <a:xfrm>
            <a:off x="2994194" y="186676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Oval 76">
            <a:extLst>
              <a:ext uri="{FF2B5EF4-FFF2-40B4-BE49-F238E27FC236}">
                <a16:creationId xmlns:a16="http://schemas.microsoft.com/office/drawing/2014/main" id="{AD353CA7-DA2B-C12C-5089-F5A3479125E0}"/>
              </a:ext>
            </a:extLst>
          </p:cNvPr>
          <p:cNvSpPr/>
          <p:nvPr/>
        </p:nvSpPr>
        <p:spPr>
          <a:xfrm>
            <a:off x="2994194" y="237436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Oval 77">
            <a:extLst>
              <a:ext uri="{FF2B5EF4-FFF2-40B4-BE49-F238E27FC236}">
                <a16:creationId xmlns:a16="http://schemas.microsoft.com/office/drawing/2014/main" id="{6BD4D062-A334-0252-841E-CD3EF121D0EC}"/>
              </a:ext>
            </a:extLst>
          </p:cNvPr>
          <p:cNvSpPr/>
          <p:nvPr/>
        </p:nvSpPr>
        <p:spPr>
          <a:xfrm>
            <a:off x="2994194" y="780241"/>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9" name="Oval 78">
            <a:extLst>
              <a:ext uri="{FF2B5EF4-FFF2-40B4-BE49-F238E27FC236}">
                <a16:creationId xmlns:a16="http://schemas.microsoft.com/office/drawing/2014/main" id="{0F34AFD4-3E93-E2B7-3B13-8B809857ADE9}"/>
              </a:ext>
            </a:extLst>
          </p:cNvPr>
          <p:cNvSpPr/>
          <p:nvPr/>
        </p:nvSpPr>
        <p:spPr>
          <a:xfrm>
            <a:off x="1371903" y="291428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0" name="Oval 79">
            <a:extLst>
              <a:ext uri="{FF2B5EF4-FFF2-40B4-BE49-F238E27FC236}">
                <a16:creationId xmlns:a16="http://schemas.microsoft.com/office/drawing/2014/main" id="{DBA792F6-53C9-3934-4DD1-A899367D93D5}"/>
              </a:ext>
            </a:extLst>
          </p:cNvPr>
          <p:cNvSpPr/>
          <p:nvPr/>
        </p:nvSpPr>
        <p:spPr>
          <a:xfrm>
            <a:off x="1911738" y="2926362"/>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1" name="Oval 80">
            <a:extLst>
              <a:ext uri="{FF2B5EF4-FFF2-40B4-BE49-F238E27FC236}">
                <a16:creationId xmlns:a16="http://schemas.microsoft.com/office/drawing/2014/main" id="{DC07D83E-97F4-B1CC-8C3B-1D09ACAA4244}"/>
              </a:ext>
            </a:extLst>
          </p:cNvPr>
          <p:cNvSpPr/>
          <p:nvPr/>
        </p:nvSpPr>
        <p:spPr>
          <a:xfrm>
            <a:off x="2462048" y="2914286"/>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2" name="Oval 81">
            <a:extLst>
              <a:ext uri="{FF2B5EF4-FFF2-40B4-BE49-F238E27FC236}">
                <a16:creationId xmlns:a16="http://schemas.microsoft.com/office/drawing/2014/main" id="{EE52D3C9-A8D7-1820-7410-9AC689C250A1}"/>
              </a:ext>
            </a:extLst>
          </p:cNvPr>
          <p:cNvSpPr/>
          <p:nvPr/>
        </p:nvSpPr>
        <p:spPr>
          <a:xfrm>
            <a:off x="2994194" y="290823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3" name="Oval 82">
            <a:extLst>
              <a:ext uri="{FF2B5EF4-FFF2-40B4-BE49-F238E27FC236}">
                <a16:creationId xmlns:a16="http://schemas.microsoft.com/office/drawing/2014/main" id="{ABF7B912-B8C7-197B-8EC7-2DF905BDCCDF}"/>
              </a:ext>
            </a:extLst>
          </p:cNvPr>
          <p:cNvSpPr/>
          <p:nvPr/>
        </p:nvSpPr>
        <p:spPr>
          <a:xfrm>
            <a:off x="3537996" y="131925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4" name="Oval 83">
            <a:extLst>
              <a:ext uri="{FF2B5EF4-FFF2-40B4-BE49-F238E27FC236}">
                <a16:creationId xmlns:a16="http://schemas.microsoft.com/office/drawing/2014/main" id="{A39792E5-2007-361B-8DFC-794C647E847E}"/>
              </a:ext>
            </a:extLst>
          </p:cNvPr>
          <p:cNvSpPr/>
          <p:nvPr/>
        </p:nvSpPr>
        <p:spPr>
          <a:xfrm>
            <a:off x="3537996" y="187884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5" name="Oval 84">
            <a:extLst>
              <a:ext uri="{FF2B5EF4-FFF2-40B4-BE49-F238E27FC236}">
                <a16:creationId xmlns:a16="http://schemas.microsoft.com/office/drawing/2014/main" id="{DFA9DBA2-9365-B6DC-4564-7FE9F620DD3E}"/>
              </a:ext>
            </a:extLst>
          </p:cNvPr>
          <p:cNvSpPr/>
          <p:nvPr/>
        </p:nvSpPr>
        <p:spPr>
          <a:xfrm>
            <a:off x="3537996" y="238644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6" name="Oval 85">
            <a:extLst>
              <a:ext uri="{FF2B5EF4-FFF2-40B4-BE49-F238E27FC236}">
                <a16:creationId xmlns:a16="http://schemas.microsoft.com/office/drawing/2014/main" id="{DC56B17B-F624-9DAF-0EA7-88C71EAA4F4F}"/>
              </a:ext>
            </a:extLst>
          </p:cNvPr>
          <p:cNvSpPr/>
          <p:nvPr/>
        </p:nvSpPr>
        <p:spPr>
          <a:xfrm>
            <a:off x="3537996" y="792321"/>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7" name="Oval 86">
            <a:extLst>
              <a:ext uri="{FF2B5EF4-FFF2-40B4-BE49-F238E27FC236}">
                <a16:creationId xmlns:a16="http://schemas.microsoft.com/office/drawing/2014/main" id="{34F534FC-1F03-81F0-C16D-147172C11373}"/>
              </a:ext>
            </a:extLst>
          </p:cNvPr>
          <p:cNvSpPr/>
          <p:nvPr/>
        </p:nvSpPr>
        <p:spPr>
          <a:xfrm>
            <a:off x="3537996" y="292031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8" name="Oval 87">
            <a:extLst>
              <a:ext uri="{FF2B5EF4-FFF2-40B4-BE49-F238E27FC236}">
                <a16:creationId xmlns:a16="http://schemas.microsoft.com/office/drawing/2014/main" id="{4304E50A-CFEE-C977-9E41-2A0251588F5C}"/>
              </a:ext>
            </a:extLst>
          </p:cNvPr>
          <p:cNvSpPr/>
          <p:nvPr/>
        </p:nvSpPr>
        <p:spPr>
          <a:xfrm>
            <a:off x="4084339" y="131925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9" name="Oval 88">
            <a:extLst>
              <a:ext uri="{FF2B5EF4-FFF2-40B4-BE49-F238E27FC236}">
                <a16:creationId xmlns:a16="http://schemas.microsoft.com/office/drawing/2014/main" id="{772AB05C-37C0-F6AC-F971-D065220E8AC8}"/>
              </a:ext>
            </a:extLst>
          </p:cNvPr>
          <p:cNvSpPr/>
          <p:nvPr/>
        </p:nvSpPr>
        <p:spPr>
          <a:xfrm>
            <a:off x="4084339" y="187884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0" name="Oval 89">
            <a:extLst>
              <a:ext uri="{FF2B5EF4-FFF2-40B4-BE49-F238E27FC236}">
                <a16:creationId xmlns:a16="http://schemas.microsoft.com/office/drawing/2014/main" id="{64E0AF35-FF9B-A14D-CB5C-39761BE90525}"/>
              </a:ext>
            </a:extLst>
          </p:cNvPr>
          <p:cNvSpPr/>
          <p:nvPr/>
        </p:nvSpPr>
        <p:spPr>
          <a:xfrm>
            <a:off x="4084339" y="238644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Oval 90">
            <a:extLst>
              <a:ext uri="{FF2B5EF4-FFF2-40B4-BE49-F238E27FC236}">
                <a16:creationId xmlns:a16="http://schemas.microsoft.com/office/drawing/2014/main" id="{F5D07604-86DF-66AA-EE87-39001D3FDC90}"/>
              </a:ext>
            </a:extLst>
          </p:cNvPr>
          <p:cNvSpPr/>
          <p:nvPr/>
        </p:nvSpPr>
        <p:spPr>
          <a:xfrm>
            <a:off x="4084339" y="792321"/>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2" name="Oval 91">
            <a:extLst>
              <a:ext uri="{FF2B5EF4-FFF2-40B4-BE49-F238E27FC236}">
                <a16:creationId xmlns:a16="http://schemas.microsoft.com/office/drawing/2014/main" id="{D47AADC3-D242-31E2-7645-0F015BDE759A}"/>
              </a:ext>
            </a:extLst>
          </p:cNvPr>
          <p:cNvSpPr/>
          <p:nvPr/>
        </p:nvSpPr>
        <p:spPr>
          <a:xfrm>
            <a:off x="4084339" y="292031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3" name="Oval 92">
            <a:extLst>
              <a:ext uri="{FF2B5EF4-FFF2-40B4-BE49-F238E27FC236}">
                <a16:creationId xmlns:a16="http://schemas.microsoft.com/office/drawing/2014/main" id="{2BD3B801-C55A-BB4E-61E0-C3CE90B4703B}"/>
              </a:ext>
            </a:extLst>
          </p:cNvPr>
          <p:cNvSpPr/>
          <p:nvPr/>
        </p:nvSpPr>
        <p:spPr>
          <a:xfrm>
            <a:off x="4609087" y="131925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4" name="Oval 93">
            <a:extLst>
              <a:ext uri="{FF2B5EF4-FFF2-40B4-BE49-F238E27FC236}">
                <a16:creationId xmlns:a16="http://schemas.microsoft.com/office/drawing/2014/main" id="{7B7B1596-65DC-9758-AF42-96894ECB0C0A}"/>
              </a:ext>
            </a:extLst>
          </p:cNvPr>
          <p:cNvSpPr/>
          <p:nvPr/>
        </p:nvSpPr>
        <p:spPr>
          <a:xfrm>
            <a:off x="4609087" y="187884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5" name="Oval 94">
            <a:extLst>
              <a:ext uri="{FF2B5EF4-FFF2-40B4-BE49-F238E27FC236}">
                <a16:creationId xmlns:a16="http://schemas.microsoft.com/office/drawing/2014/main" id="{E733F070-499B-1145-2E0E-85FA2ADC823F}"/>
              </a:ext>
            </a:extLst>
          </p:cNvPr>
          <p:cNvSpPr/>
          <p:nvPr/>
        </p:nvSpPr>
        <p:spPr>
          <a:xfrm>
            <a:off x="4609087" y="238644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Oval 95">
            <a:extLst>
              <a:ext uri="{FF2B5EF4-FFF2-40B4-BE49-F238E27FC236}">
                <a16:creationId xmlns:a16="http://schemas.microsoft.com/office/drawing/2014/main" id="{9BA81E67-A01A-D2AA-739A-9DCC7FF70EF4}"/>
              </a:ext>
            </a:extLst>
          </p:cNvPr>
          <p:cNvSpPr/>
          <p:nvPr/>
        </p:nvSpPr>
        <p:spPr>
          <a:xfrm>
            <a:off x="4609087" y="792321"/>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7" name="Oval 96">
            <a:extLst>
              <a:ext uri="{FF2B5EF4-FFF2-40B4-BE49-F238E27FC236}">
                <a16:creationId xmlns:a16="http://schemas.microsoft.com/office/drawing/2014/main" id="{68D50BE6-8367-3F7E-BAB0-6910053E0FCE}"/>
              </a:ext>
            </a:extLst>
          </p:cNvPr>
          <p:cNvSpPr/>
          <p:nvPr/>
        </p:nvSpPr>
        <p:spPr>
          <a:xfrm>
            <a:off x="4609087" y="292031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8" name="Oval 97">
            <a:extLst>
              <a:ext uri="{FF2B5EF4-FFF2-40B4-BE49-F238E27FC236}">
                <a16:creationId xmlns:a16="http://schemas.microsoft.com/office/drawing/2014/main" id="{81922AAF-16B7-E158-197A-A227DF4639F2}"/>
              </a:ext>
            </a:extLst>
          </p:cNvPr>
          <p:cNvSpPr/>
          <p:nvPr/>
        </p:nvSpPr>
        <p:spPr>
          <a:xfrm>
            <a:off x="5133835" y="131925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9" name="Oval 98">
            <a:extLst>
              <a:ext uri="{FF2B5EF4-FFF2-40B4-BE49-F238E27FC236}">
                <a16:creationId xmlns:a16="http://schemas.microsoft.com/office/drawing/2014/main" id="{3C52B3AF-1A70-C5F5-07CD-9450BFBF2791}"/>
              </a:ext>
            </a:extLst>
          </p:cNvPr>
          <p:cNvSpPr/>
          <p:nvPr/>
        </p:nvSpPr>
        <p:spPr>
          <a:xfrm>
            <a:off x="5133835" y="187884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0" name="Oval 99">
            <a:extLst>
              <a:ext uri="{FF2B5EF4-FFF2-40B4-BE49-F238E27FC236}">
                <a16:creationId xmlns:a16="http://schemas.microsoft.com/office/drawing/2014/main" id="{623E1A28-2F03-62F8-A0D1-43B5C5D97259}"/>
              </a:ext>
            </a:extLst>
          </p:cNvPr>
          <p:cNvSpPr/>
          <p:nvPr/>
        </p:nvSpPr>
        <p:spPr>
          <a:xfrm>
            <a:off x="5133835" y="238644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1" name="Oval 100">
            <a:extLst>
              <a:ext uri="{FF2B5EF4-FFF2-40B4-BE49-F238E27FC236}">
                <a16:creationId xmlns:a16="http://schemas.microsoft.com/office/drawing/2014/main" id="{68E8B7B8-DCAD-3C18-EFDF-F485CE0EA692}"/>
              </a:ext>
            </a:extLst>
          </p:cNvPr>
          <p:cNvSpPr/>
          <p:nvPr/>
        </p:nvSpPr>
        <p:spPr>
          <a:xfrm>
            <a:off x="5133835" y="792321"/>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2" name="Oval 101">
            <a:extLst>
              <a:ext uri="{FF2B5EF4-FFF2-40B4-BE49-F238E27FC236}">
                <a16:creationId xmlns:a16="http://schemas.microsoft.com/office/drawing/2014/main" id="{E1C369D2-60C5-052B-08DB-E72B00E11376}"/>
              </a:ext>
            </a:extLst>
          </p:cNvPr>
          <p:cNvSpPr/>
          <p:nvPr/>
        </p:nvSpPr>
        <p:spPr>
          <a:xfrm>
            <a:off x="5133835" y="292031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3" name="Oval 102">
            <a:extLst>
              <a:ext uri="{FF2B5EF4-FFF2-40B4-BE49-F238E27FC236}">
                <a16:creationId xmlns:a16="http://schemas.microsoft.com/office/drawing/2014/main" id="{E4A6B3BA-5B9D-12EC-8291-830036E4024B}"/>
              </a:ext>
            </a:extLst>
          </p:cNvPr>
          <p:cNvSpPr/>
          <p:nvPr/>
        </p:nvSpPr>
        <p:spPr>
          <a:xfrm>
            <a:off x="5697646" y="131925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4" name="Oval 103">
            <a:extLst>
              <a:ext uri="{FF2B5EF4-FFF2-40B4-BE49-F238E27FC236}">
                <a16:creationId xmlns:a16="http://schemas.microsoft.com/office/drawing/2014/main" id="{C9386519-5E76-96E2-DF88-EE5781C63362}"/>
              </a:ext>
            </a:extLst>
          </p:cNvPr>
          <p:cNvSpPr/>
          <p:nvPr/>
        </p:nvSpPr>
        <p:spPr>
          <a:xfrm>
            <a:off x="5697646" y="187884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5" name="Oval 104">
            <a:extLst>
              <a:ext uri="{FF2B5EF4-FFF2-40B4-BE49-F238E27FC236}">
                <a16:creationId xmlns:a16="http://schemas.microsoft.com/office/drawing/2014/main" id="{2F01F791-C030-847D-113B-35049E18B59E}"/>
              </a:ext>
            </a:extLst>
          </p:cNvPr>
          <p:cNvSpPr/>
          <p:nvPr/>
        </p:nvSpPr>
        <p:spPr>
          <a:xfrm>
            <a:off x="5697646" y="238644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6" name="Oval 105">
            <a:extLst>
              <a:ext uri="{FF2B5EF4-FFF2-40B4-BE49-F238E27FC236}">
                <a16:creationId xmlns:a16="http://schemas.microsoft.com/office/drawing/2014/main" id="{F206C350-C105-2AD7-7AAA-B93FA4DAC3AD}"/>
              </a:ext>
            </a:extLst>
          </p:cNvPr>
          <p:cNvSpPr/>
          <p:nvPr/>
        </p:nvSpPr>
        <p:spPr>
          <a:xfrm>
            <a:off x="5697646" y="792321"/>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7" name="Oval 106">
            <a:extLst>
              <a:ext uri="{FF2B5EF4-FFF2-40B4-BE49-F238E27FC236}">
                <a16:creationId xmlns:a16="http://schemas.microsoft.com/office/drawing/2014/main" id="{553EC092-8C25-0F9C-5231-F3C2D5E865BD}"/>
              </a:ext>
            </a:extLst>
          </p:cNvPr>
          <p:cNvSpPr/>
          <p:nvPr/>
        </p:nvSpPr>
        <p:spPr>
          <a:xfrm>
            <a:off x="5697646" y="292031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8" name="Rectangle 107">
            <a:extLst>
              <a:ext uri="{FF2B5EF4-FFF2-40B4-BE49-F238E27FC236}">
                <a16:creationId xmlns:a16="http://schemas.microsoft.com/office/drawing/2014/main" id="{34E47F0C-1332-5F66-9168-55C780CDE890}"/>
              </a:ext>
            </a:extLst>
          </p:cNvPr>
          <p:cNvSpPr/>
          <p:nvPr/>
        </p:nvSpPr>
        <p:spPr>
          <a:xfrm>
            <a:off x="1348390" y="719497"/>
            <a:ext cx="5250660" cy="2628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50</a:t>
            </a:r>
            <a:endParaRPr kumimoji="0" lang="en-GB" sz="2000" b="1"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endParaRPr>
          </a:p>
        </p:txBody>
      </p:sp>
      <p:sp>
        <p:nvSpPr>
          <p:cNvPr id="109" name="Oval 108">
            <a:extLst>
              <a:ext uri="{FF2B5EF4-FFF2-40B4-BE49-F238E27FC236}">
                <a16:creationId xmlns:a16="http://schemas.microsoft.com/office/drawing/2014/main" id="{EA1B46F5-BB5F-545E-F9B6-3197BD3EB90E}"/>
              </a:ext>
            </a:extLst>
          </p:cNvPr>
          <p:cNvSpPr/>
          <p:nvPr/>
        </p:nvSpPr>
        <p:spPr>
          <a:xfrm>
            <a:off x="6181704" y="131925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0" name="Oval 109">
            <a:extLst>
              <a:ext uri="{FF2B5EF4-FFF2-40B4-BE49-F238E27FC236}">
                <a16:creationId xmlns:a16="http://schemas.microsoft.com/office/drawing/2014/main" id="{51F893C2-590B-A808-EFCD-7557365E6002}"/>
              </a:ext>
            </a:extLst>
          </p:cNvPr>
          <p:cNvSpPr/>
          <p:nvPr/>
        </p:nvSpPr>
        <p:spPr>
          <a:xfrm>
            <a:off x="6181704" y="187884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1" name="Oval 110">
            <a:extLst>
              <a:ext uri="{FF2B5EF4-FFF2-40B4-BE49-F238E27FC236}">
                <a16:creationId xmlns:a16="http://schemas.microsoft.com/office/drawing/2014/main" id="{A50EEDFF-1110-EA23-B94B-5949541947D6}"/>
              </a:ext>
            </a:extLst>
          </p:cNvPr>
          <p:cNvSpPr/>
          <p:nvPr/>
        </p:nvSpPr>
        <p:spPr>
          <a:xfrm>
            <a:off x="6181704" y="2386440"/>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2" name="Oval 111">
            <a:extLst>
              <a:ext uri="{FF2B5EF4-FFF2-40B4-BE49-F238E27FC236}">
                <a16:creationId xmlns:a16="http://schemas.microsoft.com/office/drawing/2014/main" id="{6E382BEE-F704-E103-E149-8486EE7F8386}"/>
              </a:ext>
            </a:extLst>
          </p:cNvPr>
          <p:cNvSpPr/>
          <p:nvPr/>
        </p:nvSpPr>
        <p:spPr>
          <a:xfrm>
            <a:off x="6181704" y="792321"/>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3" name="Oval 112">
            <a:extLst>
              <a:ext uri="{FF2B5EF4-FFF2-40B4-BE49-F238E27FC236}">
                <a16:creationId xmlns:a16="http://schemas.microsoft.com/office/drawing/2014/main" id="{3EAB2DF0-3F21-2850-5011-64C463271F0B}"/>
              </a:ext>
            </a:extLst>
          </p:cNvPr>
          <p:cNvSpPr/>
          <p:nvPr/>
        </p:nvSpPr>
        <p:spPr>
          <a:xfrm>
            <a:off x="6181704" y="2920313"/>
            <a:ext cx="360000" cy="360000"/>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CD47F948-A66B-3E27-81F9-FC0AF0C44A5F}"/>
              </a:ext>
            </a:extLst>
          </p:cNvPr>
          <p:cNvSpPr/>
          <p:nvPr/>
        </p:nvSpPr>
        <p:spPr>
          <a:xfrm>
            <a:off x="6120821" y="715810"/>
            <a:ext cx="478229" cy="2628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000000">
                    <a:lumMod val="65000"/>
                    <a:lumOff val="35000"/>
                  </a:srgbClr>
                </a:solidFill>
                <a:effectLst/>
                <a:uLnTx/>
                <a:uFillTx/>
                <a:latin typeface="Century Gothic" panose="020B0502020202020204" pitchFamily="34" charset="0"/>
                <a:ea typeface="+mn-ea"/>
                <a:cs typeface="+mn-cs"/>
              </a:rPr>
              <a:t>     </a:t>
            </a:r>
            <a:endParaRPr kumimoji="0" lang="en-GB" sz="2000" b="1" i="0" u="none" strike="noStrike" kern="1200" cap="none" spc="0" normalizeH="0" baseline="0" noProof="0">
              <a:ln>
                <a:noFill/>
              </a:ln>
              <a:solidFill>
                <a:srgbClr val="000000">
                  <a:lumMod val="65000"/>
                  <a:lumOff val="35000"/>
                </a:srgbClr>
              </a:solidFill>
              <a:effectLst/>
              <a:uLnTx/>
              <a:uFillTx/>
              <a:latin typeface="Century Gothic" panose="020B0502020202020204" pitchFamily="34" charset="0"/>
              <a:ea typeface="+mn-ea"/>
              <a:cs typeface="+mn-cs"/>
            </a:endParaRPr>
          </a:p>
        </p:txBody>
      </p:sp>
      <p:pic>
        <p:nvPicPr>
          <p:cNvPr id="115" name="Picture 114" descr="A picture containing text&#10;&#10;Description automatically generated">
            <a:extLst>
              <a:ext uri="{FF2B5EF4-FFF2-40B4-BE49-F238E27FC236}">
                <a16:creationId xmlns:a16="http://schemas.microsoft.com/office/drawing/2014/main" id="{9A4BB0BB-A636-E687-185F-D6AA92D51811}"/>
              </a:ext>
            </a:extLst>
          </p:cNvPr>
          <p:cNvPicPr>
            <a:picLocks noChangeAspect="1"/>
          </p:cNvPicPr>
          <p:nvPr/>
        </p:nvPicPr>
        <p:blipFill rotWithShape="1">
          <a:blip r:embed="rId5">
            <a:extLst>
              <a:ext uri="{28A0092B-C50C-407E-A947-70E740481C1C}">
                <a14:useLocalDpi xmlns:a14="http://schemas.microsoft.com/office/drawing/2010/main" val="0"/>
              </a:ext>
            </a:extLst>
          </a:blip>
          <a:srcRect l="81757"/>
          <a:stretch/>
        </p:blipFill>
        <p:spPr>
          <a:xfrm>
            <a:off x="11197696" y="304310"/>
            <a:ext cx="621791" cy="823000"/>
          </a:xfrm>
          <a:prstGeom prst="rect">
            <a:avLst/>
          </a:prstGeom>
        </p:spPr>
      </p:pic>
      <mc:AlternateContent xmlns:mc="http://schemas.openxmlformats.org/markup-compatibility/2006" xmlns:a14="http://schemas.microsoft.com/office/drawing/2010/main">
        <mc:Choice Requires="a14">
          <p:sp>
            <p:nvSpPr>
              <p:cNvPr id="116" name="Speech Bubble: Rectangle with Corners Rounded 115">
                <a:extLst>
                  <a:ext uri="{FF2B5EF4-FFF2-40B4-BE49-F238E27FC236}">
                    <a16:creationId xmlns:a16="http://schemas.microsoft.com/office/drawing/2014/main" id="{999F0166-F0C9-750A-65E5-48F95584C74E}"/>
                  </a:ext>
                </a:extLst>
              </p:cNvPr>
              <p:cNvSpPr/>
              <p:nvPr/>
            </p:nvSpPr>
            <p:spPr>
              <a:xfrm>
                <a:off x="7108917" y="192699"/>
                <a:ext cx="3750800" cy="1561669"/>
              </a:xfrm>
              <a:prstGeom prst="wedgeRoundRectCallout">
                <a:avLst>
                  <a:gd name="adj1" fmla="val 58230"/>
                  <a:gd name="adj2" fmla="val 6198"/>
                  <a:gd name="adj3" fmla="val 16667"/>
                </a:avLst>
              </a:prstGeom>
              <a:solidFill>
                <a:srgbClr val="CEE6E6"/>
              </a:solidFill>
              <a:ln w="6350" cap="flat" cmpd="sng" algn="ctr">
                <a:solidFill>
                  <a:srgbClr val="99CC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How do the arrays help us to understand </a:t>
                </a:r>
                <a:r>
                  <a:rPr kumimoji="0" lang="en-GB" sz="2400" b="0" i="0" u="none" strike="noStrike" kern="0" cap="none" spc="0" normalizeH="0" baseline="0" noProof="0" dirty="0">
                    <a:ln>
                      <a:noFill/>
                    </a:ln>
                    <a:solidFill>
                      <a:schemeClr val="tx2">
                        <a:lumMod val="50000"/>
                      </a:schemeClr>
                    </a:solidFill>
                    <a:effectLst/>
                    <a:uLnTx/>
                    <a:uFillTx/>
                    <a:latin typeface="Century Gothic" panose="020B0502020202020204" pitchFamily="34" charset="0"/>
                    <a:ea typeface="+mn-ea"/>
                    <a:cs typeface="+mn-cs"/>
                  </a:rPr>
                  <a:t>WHY </a:t>
                </a:r>
                <a:r>
                  <a:rPr lang="en-US" sz="2400" dirty="0">
                    <a:solidFill>
                      <a:schemeClr val="tx2">
                        <a:lumMod val="50000"/>
                      </a:schemeClr>
                    </a:solidFill>
                    <a:latin typeface="Century Gothic" panose="020B0502020202020204" pitchFamily="34" charset="0"/>
                    <a:cs typeface="Arial" panose="020B0604020202020204" pitchFamily="34" charset="0"/>
                  </a:rPr>
                  <a:t>5 </a:t>
                </a:r>
                <a14:m>
                  <m:oMath xmlns:m="http://schemas.openxmlformats.org/officeDocument/2006/math">
                    <m:r>
                      <a:rPr lang="en-GB" sz="2400" i="1">
                        <a:solidFill>
                          <a:schemeClr val="tx2">
                            <a:lumMod val="50000"/>
                          </a:schemeClr>
                        </a:solidFill>
                        <a:latin typeface="Cambria Math" panose="02040503050406030204" pitchFamily="18" charset="0"/>
                        <a:ea typeface="Cambria Math" panose="02040503050406030204" pitchFamily="18" charset="0"/>
                      </a:rPr>
                      <m:t>×</m:t>
                    </m:r>
                  </m:oMath>
                </a14:m>
                <a:r>
                  <a:rPr lang="en-US" sz="2400" dirty="0">
                    <a:solidFill>
                      <a:schemeClr val="tx2">
                        <a:lumMod val="50000"/>
                      </a:schemeClr>
                    </a:solidFill>
                    <a:latin typeface="Century Gothic" panose="020B0502020202020204" pitchFamily="34" charset="0"/>
                    <a:cs typeface="Arial" panose="020B0604020202020204" pitchFamily="34" charset="0"/>
                  </a:rPr>
                  <a:t> 9 = 45?</a:t>
                </a:r>
                <a:r>
                  <a:rPr kumimoji="0" lang="en-GB" sz="2400" b="0" i="0" u="none" strike="noStrike" kern="0" cap="none" spc="0" normalizeH="0" baseline="0" noProof="0" dirty="0">
                    <a:ln>
                      <a:noFill/>
                    </a:ln>
                    <a:solidFill>
                      <a:schemeClr val="tx2">
                        <a:lumMod val="50000"/>
                      </a:schemeClr>
                    </a:solidFill>
                    <a:effectLst/>
                    <a:uLnTx/>
                    <a:uFillTx/>
                    <a:latin typeface="Century Gothic" panose="020B0502020202020204" pitchFamily="34" charset="0"/>
                    <a:ea typeface="+mn-ea"/>
                    <a:cs typeface="+mn-cs"/>
                  </a:rPr>
                  <a:t> </a:t>
                </a:r>
                <a:endParaRPr kumimoji="0" lang="en-GB" sz="2400" b="0" i="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endParaRPr>
              </a:p>
            </p:txBody>
          </p:sp>
        </mc:Choice>
        <mc:Fallback xmlns="">
          <p:sp>
            <p:nvSpPr>
              <p:cNvPr id="116" name="Speech Bubble: Rectangle with Corners Rounded 115">
                <a:extLst>
                  <a:ext uri="{FF2B5EF4-FFF2-40B4-BE49-F238E27FC236}">
                    <a16:creationId xmlns:a16="http://schemas.microsoft.com/office/drawing/2014/main" id="{999F0166-F0C9-750A-65E5-48F95584C74E}"/>
                  </a:ext>
                </a:extLst>
              </p:cNvPr>
              <p:cNvSpPr>
                <a:spLocks noRot="1" noChangeAspect="1" noMove="1" noResize="1" noEditPoints="1" noAdjustHandles="1" noChangeArrowheads="1" noChangeShapeType="1" noTextEdit="1"/>
              </p:cNvSpPr>
              <p:nvPr/>
            </p:nvSpPr>
            <p:spPr>
              <a:xfrm>
                <a:off x="7108917" y="192699"/>
                <a:ext cx="3750800" cy="1561669"/>
              </a:xfrm>
              <a:prstGeom prst="wedgeRoundRectCallout">
                <a:avLst>
                  <a:gd name="adj1" fmla="val 58230"/>
                  <a:gd name="adj2" fmla="val 6198"/>
                  <a:gd name="adj3" fmla="val 16667"/>
                </a:avLst>
              </a:prstGeom>
              <a:blipFill>
                <a:blip r:embed="rId6"/>
                <a:stretch>
                  <a:fillRect/>
                </a:stretch>
              </a:blipFill>
              <a:ln w="6350" cap="flat" cmpd="sng" algn="ctr">
                <a:solidFill>
                  <a:srgbClr val="99CCCC"/>
                </a:solidFill>
                <a:prstDash val="solid"/>
                <a:miter lim="800000"/>
              </a:ln>
              <a:effectLst/>
            </p:spPr>
            <p:txBody>
              <a:bodyPr/>
              <a:lstStyle/>
              <a:p>
                <a:r>
                  <a:rPr lang="en-GB">
                    <a:noFill/>
                  </a:rPr>
                  <a:t> </a:t>
                </a:r>
              </a:p>
            </p:txBody>
          </p:sp>
        </mc:Fallback>
      </mc:AlternateContent>
      <p:sp>
        <p:nvSpPr>
          <p:cNvPr id="117" name="Slide Number Placeholder 3">
            <a:extLst>
              <a:ext uri="{FF2B5EF4-FFF2-40B4-BE49-F238E27FC236}">
                <a16:creationId xmlns:a16="http://schemas.microsoft.com/office/drawing/2014/main" id="{FB8473F0-FEE3-C9D2-8D82-46BDC39FA5D2}"/>
              </a:ext>
            </a:extLst>
          </p:cNvPr>
          <p:cNvSpPr>
            <a:spLocks noGrp="1"/>
          </p:cNvSpPr>
          <p:nvPr>
            <p:ph type="sldNum" sz="quarter" idx="12"/>
          </p:nvPr>
        </p:nvSpPr>
        <p:spPr>
          <a:xfrm>
            <a:off x="9270200" y="6238775"/>
            <a:ext cx="2844800" cy="457200"/>
          </a:xfrm>
          <a:prstGeom prst="rect">
            <a:avLst/>
          </a:prstGeom>
        </p:spPr>
        <p:txBody>
          <a:bodyPr/>
          <a:lstStyle/>
          <a:p>
            <a:fld id="{4DB3256F-83C8-4422-BB4B-79DB90083B87}" type="slidenum">
              <a:rPr lang="en-GB" altLang="en-US" smtClean="0"/>
              <a:pPr/>
              <a:t>22</a:t>
            </a:fld>
            <a:endParaRPr lang="en-GB" altLang="en-US"/>
          </a:p>
        </p:txBody>
      </p:sp>
    </p:spTree>
    <p:extLst>
      <p:ext uri="{BB962C8B-B14F-4D97-AF65-F5344CB8AC3E}">
        <p14:creationId xmlns:p14="http://schemas.microsoft.com/office/powerpoint/2010/main" val="338123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fade">
                                      <p:cBhvr>
                                        <p:cTn id="23" dur="500"/>
                                        <p:tgtEl>
                                          <p:spTgt spid="10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fade">
                                      <p:cBhvr>
                                        <p:cTn id="26" dur="500"/>
                                        <p:tgtEl>
                                          <p:spTgt spid="114"/>
                                        </p:tgtEl>
                                      </p:cBhvr>
                                    </p:animEffect>
                                  </p:childTnLst>
                                </p:cTn>
                              </p:par>
                            </p:childTnLst>
                          </p:cTn>
                        </p:par>
                        <p:par>
                          <p:cTn id="27" fill="hold">
                            <p:stCondLst>
                              <p:cond delay="2500"/>
                            </p:stCondLst>
                            <p:childTnLst>
                              <p:par>
                                <p:cTn id="28" presetID="9" presetClass="emph" presetSubtype="0" grpId="0" nodeType="afterEffect">
                                  <p:stCondLst>
                                    <p:cond delay="0"/>
                                  </p:stCondLst>
                                  <p:childTnLst>
                                    <p:set>
                                      <p:cBhvr>
                                        <p:cTn id="29" dur="indefinite"/>
                                        <p:tgtEl>
                                          <p:spTgt spid="58"/>
                                        </p:tgtEl>
                                        <p:attrNameLst>
                                          <p:attrName>style.opacity</p:attrName>
                                        </p:attrNameLst>
                                      </p:cBhvr>
                                      <p:to>
                                        <p:strVal val="0.85"/>
                                      </p:to>
                                    </p:set>
                                    <p:animEffect filter="image" prLst="opacity: 0.85">
                                      <p:cBhvr rctx="IE">
                                        <p:cTn id="30" dur="indefinite"/>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par>
                          <p:cTn id="52" fill="hold">
                            <p:stCondLst>
                              <p:cond delay="2500"/>
                            </p:stCondLst>
                            <p:childTnLst>
                              <p:par>
                                <p:cTn id="53" presetID="9" presetClass="emph" presetSubtype="0" grpId="0" nodeType="afterEffect">
                                  <p:stCondLst>
                                    <p:cond delay="0"/>
                                  </p:stCondLst>
                                  <p:childTnLst>
                                    <p:set>
                                      <p:cBhvr>
                                        <p:cTn id="54" dur="indefinite"/>
                                        <p:tgtEl>
                                          <p:spTgt spid="7"/>
                                        </p:tgtEl>
                                        <p:attrNameLst>
                                          <p:attrName>style.opacity</p:attrName>
                                        </p:attrNameLst>
                                      </p:cBhvr>
                                      <p:to>
                                        <p:strVal val="0.85"/>
                                      </p:to>
                                    </p:set>
                                    <p:animEffect filter="image" prLst="opacity: 0.85">
                                      <p:cBhvr rctx="IE">
                                        <p:cTn id="55" dur="indefinite"/>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grpId="1" nodeType="clickEffect">
                                  <p:stCondLst>
                                    <p:cond delay="0"/>
                                  </p:stCondLst>
                                  <p:childTnLst>
                                    <p:animEffect transition="out" filter="dissolve">
                                      <p:cBhvr>
                                        <p:cTn id="59" dur="500"/>
                                        <p:tgtEl>
                                          <p:spTgt spid="114"/>
                                        </p:tgtEl>
                                      </p:cBhvr>
                                    </p:animEffect>
                                    <p:set>
                                      <p:cBhvr>
                                        <p:cTn id="60" dur="1" fill="hold">
                                          <p:stCondLst>
                                            <p:cond delay="499"/>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9" grpId="0"/>
      <p:bldP spid="57" grpId="0" animBg="1"/>
      <p:bldP spid="58" grpId="0" animBg="1"/>
      <p:bldP spid="65" grpId="0"/>
      <p:bldP spid="70" grpId="0"/>
      <p:bldP spid="108" grpId="0" animBg="1"/>
      <p:bldP spid="114" grpId="0" animBg="1"/>
      <p:bldP spid="11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8A2A1C1C-1304-B9CE-874C-8FB57E1D73A4}"/>
                  </a:ext>
                </a:extLst>
              </p:cNvPr>
              <p:cNvGraphicFramePr>
                <a:graphicFrameLocks noGrp="1"/>
              </p:cNvGraphicFramePr>
              <p:nvPr>
                <p:extLst>
                  <p:ext uri="{D42A27DB-BD31-4B8C-83A1-F6EECF244321}">
                    <p14:modId xmlns:p14="http://schemas.microsoft.com/office/powerpoint/2010/main" val="792116998"/>
                  </p:ext>
                </p:extLst>
              </p:nvPr>
            </p:nvGraphicFramePr>
            <p:xfrm>
              <a:off x="3763287" y="1828800"/>
              <a:ext cx="4665425" cy="3444240"/>
            </p:xfrm>
            <a:graphic>
              <a:graphicData uri="http://schemas.openxmlformats.org/drawingml/2006/table">
                <a:tbl>
                  <a:tblPr firstRow="1" bandRow="1"/>
                  <a:tblGrid>
                    <a:gridCol w="933085">
                      <a:extLst>
                        <a:ext uri="{9D8B030D-6E8A-4147-A177-3AD203B41FA5}">
                          <a16:colId xmlns:a16="http://schemas.microsoft.com/office/drawing/2014/main" val="822016199"/>
                        </a:ext>
                      </a:extLst>
                    </a:gridCol>
                    <a:gridCol w="933085">
                      <a:extLst>
                        <a:ext uri="{9D8B030D-6E8A-4147-A177-3AD203B41FA5}">
                          <a16:colId xmlns:a16="http://schemas.microsoft.com/office/drawing/2014/main" val="1325793035"/>
                        </a:ext>
                      </a:extLst>
                    </a:gridCol>
                    <a:gridCol w="933085">
                      <a:extLst>
                        <a:ext uri="{9D8B030D-6E8A-4147-A177-3AD203B41FA5}">
                          <a16:colId xmlns:a16="http://schemas.microsoft.com/office/drawing/2014/main" val="2135510531"/>
                        </a:ext>
                      </a:extLst>
                    </a:gridCol>
                    <a:gridCol w="933085">
                      <a:extLst>
                        <a:ext uri="{9D8B030D-6E8A-4147-A177-3AD203B41FA5}">
                          <a16:colId xmlns:a16="http://schemas.microsoft.com/office/drawing/2014/main" val="834913062"/>
                        </a:ext>
                      </a:extLst>
                    </a:gridCol>
                    <a:gridCol w="933085">
                      <a:extLst>
                        <a:ext uri="{9D8B030D-6E8A-4147-A177-3AD203B41FA5}">
                          <a16:colId xmlns:a16="http://schemas.microsoft.com/office/drawing/2014/main" val="1029115554"/>
                        </a:ext>
                      </a:extLst>
                    </a:gridCol>
                  </a:tblGrid>
                  <a:tr h="17568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4000" b="0" dirty="0">
                              <a:solidFill>
                                <a:schemeClr val="tx1"/>
                              </a:solidFill>
                              <a:latin typeface="Century Gothic" panose="020B0502020202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14:m>
                            <m:oMathPara xmlns:m="http://schemas.openxmlformats.org/officeDocument/2006/math">
                              <m:oMathParaPr>
                                <m:jc m:val="centerGroup"/>
                              </m:oMathParaPr>
                              <m:oMath xmlns:m="http://schemas.openxmlformats.org/officeDocument/2006/math">
                                <m:r>
                                  <a:rPr lang="en-GB" sz="4000" b="0" i="1" smtClean="0">
                                    <a:solidFill>
                                      <a:schemeClr val="tx1"/>
                                    </a:solidFill>
                                    <a:latin typeface="Cambria Math" panose="02040503050406030204" pitchFamily="18" charset="0"/>
                                    <a:ea typeface="Cambria Math" panose="02040503050406030204" pitchFamily="18" charset="0"/>
                                  </a:rPr>
                                  <m:t>×</m:t>
                                </m:r>
                              </m:oMath>
                            </m:oMathPara>
                          </a14:m>
                          <a:endParaRPr lang="en-GB" sz="4000" b="0" dirty="0">
                            <a:solidFill>
                              <a:schemeClr val="tx1"/>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4000" b="0">
                              <a:solidFill>
                                <a:schemeClr val="tx1"/>
                              </a:solidFill>
                              <a:latin typeface="Century Gothic" panose="020B0502020202020204" pitchFamily="34"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4000" b="0">
                              <a:solidFill>
                                <a:schemeClr val="tx1"/>
                              </a:solidFill>
                              <a:latin typeface="Century Gothic" panose="020B0502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4000" b="0" dirty="0">
                              <a:solidFill>
                                <a:schemeClr val="tx1"/>
                              </a:solidFill>
                              <a:latin typeface="Century Gothic" panose="020B0502020202020204" pitchFamily="34" charset="0"/>
                            </a:rPr>
                            <a:t>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6581151"/>
                      </a:ext>
                    </a:extLst>
                  </a:tr>
                  <a:tr h="18584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7724412"/>
                      </a:ext>
                    </a:extLst>
                  </a:tr>
                  <a:tr h="11895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14:m>
                            <m:oMathPara xmlns:m="http://schemas.openxmlformats.org/officeDocument/2006/math">
                              <m:oMathParaPr>
                                <m:jc m:val="centerGroup"/>
                              </m:oMathParaPr>
                              <m:oMath xmlns:m="http://schemas.openxmlformats.org/officeDocument/2006/math">
                                <m:r>
                                  <a:rPr lang="en-GB" sz="4000" i="1" dirty="0" smtClean="0">
                                    <a:solidFill>
                                      <a:schemeClr val="tx1"/>
                                    </a:solidFill>
                                    <a:latin typeface="Cambria Math" panose="02040503050406030204" pitchFamily="18" charset="0"/>
                                    <a:ea typeface="Cambria Math" panose="02040503050406030204" pitchFamily="18" charset="0"/>
                                  </a:rPr>
                                  <m:t>×</m:t>
                                </m:r>
                              </m:oMath>
                            </m:oMathPara>
                          </a14:m>
                          <a:endParaRPr lang="en-GB" sz="4000" dirty="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dirty="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4000">
                              <a:solidFill>
                                <a:schemeClr val="tx1"/>
                              </a:solidFill>
                              <a:latin typeface="Century Gothic" panose="020B0502020202020204" pitchFamily="34" charset="0"/>
                            </a:rPr>
                            <a:t>=</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867077"/>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4498463"/>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14:m>
                            <m:oMathPara xmlns:m="http://schemas.openxmlformats.org/officeDocument/2006/math">
                              <m:oMathParaPr>
                                <m:jc m:val="centerGroup"/>
                              </m:oMathParaPr>
                              <m:oMath xmlns:m="http://schemas.openxmlformats.org/officeDocument/2006/math">
                                <m:r>
                                  <a:rPr lang="en-GB" sz="4000" i="1" smtClean="0">
                                    <a:solidFill>
                                      <a:schemeClr val="tx1"/>
                                    </a:solidFill>
                                    <a:latin typeface="Cambria Math" panose="02040503050406030204" pitchFamily="18" charset="0"/>
                                    <a:ea typeface="Cambria Math" panose="02040503050406030204" pitchFamily="18" charset="0"/>
                                  </a:rPr>
                                  <m:t>÷</m:t>
                                </m:r>
                              </m:oMath>
                            </m:oMathPara>
                          </a14:m>
                          <a:endParaRPr lang="en-GB" sz="400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4000" dirty="0">
                              <a:solidFill>
                                <a:schemeClr val="tx1"/>
                              </a:solidFill>
                              <a:latin typeface="Century Gothic" panose="020B0502020202020204" pitchFamily="34" charset="0"/>
                            </a:rPr>
                            <a:t>=</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9366095"/>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724953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14:m>
                            <m:oMathPara xmlns:m="http://schemas.openxmlformats.org/officeDocument/2006/math">
                              <m:oMathParaPr>
                                <m:jc m:val="centerGroup"/>
                              </m:oMathParaPr>
                              <m:oMath xmlns:m="http://schemas.openxmlformats.org/officeDocument/2006/math">
                                <m:r>
                                  <a:rPr lang="en-GB" sz="4000" i="1" smtClean="0">
                                    <a:solidFill>
                                      <a:schemeClr val="tx1"/>
                                    </a:solidFill>
                                    <a:latin typeface="Cambria Math" panose="02040503050406030204" pitchFamily="18" charset="0"/>
                                    <a:ea typeface="Cambria Math" panose="02040503050406030204" pitchFamily="18" charset="0"/>
                                  </a:rPr>
                                  <m:t>÷</m:t>
                                </m:r>
                              </m:oMath>
                            </m:oMathPara>
                          </a14:m>
                          <a:endParaRPr lang="en-GB" sz="400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4000">
                              <a:solidFill>
                                <a:schemeClr val="tx1"/>
                              </a:solidFill>
                              <a:latin typeface="Century Gothic" panose="020B0502020202020204" pitchFamily="34" charset="0"/>
                            </a:rPr>
                            <a:t>=</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dirty="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8091075"/>
                      </a:ext>
                    </a:extLst>
                  </a:tr>
                </a:tbl>
              </a:graphicData>
            </a:graphic>
          </p:graphicFrame>
        </mc:Choice>
        <mc:Fallback xmlns="">
          <p:graphicFrame>
            <p:nvGraphicFramePr>
              <p:cNvPr id="5" name="Table 5">
                <a:extLst>
                  <a:ext uri="{FF2B5EF4-FFF2-40B4-BE49-F238E27FC236}">
                    <a16:creationId xmlns:a16="http://schemas.microsoft.com/office/drawing/2014/main" id="{8A2A1C1C-1304-B9CE-874C-8FB57E1D73A4}"/>
                  </a:ext>
                </a:extLst>
              </p:cNvPr>
              <p:cNvGraphicFramePr>
                <a:graphicFrameLocks noGrp="1"/>
              </p:cNvGraphicFramePr>
              <p:nvPr>
                <p:extLst>
                  <p:ext uri="{D42A27DB-BD31-4B8C-83A1-F6EECF244321}">
                    <p14:modId xmlns:p14="http://schemas.microsoft.com/office/powerpoint/2010/main" val="792116998"/>
                  </p:ext>
                </p:extLst>
              </p:nvPr>
            </p:nvGraphicFramePr>
            <p:xfrm>
              <a:off x="3763287" y="1828800"/>
              <a:ext cx="4665425" cy="3444240"/>
            </p:xfrm>
            <a:graphic>
              <a:graphicData uri="http://schemas.openxmlformats.org/drawingml/2006/table">
                <a:tbl>
                  <a:tblPr firstRow="1" bandRow="1"/>
                  <a:tblGrid>
                    <a:gridCol w="933085">
                      <a:extLst>
                        <a:ext uri="{9D8B030D-6E8A-4147-A177-3AD203B41FA5}">
                          <a16:colId xmlns:a16="http://schemas.microsoft.com/office/drawing/2014/main" val="822016199"/>
                        </a:ext>
                      </a:extLst>
                    </a:gridCol>
                    <a:gridCol w="933085">
                      <a:extLst>
                        <a:ext uri="{9D8B030D-6E8A-4147-A177-3AD203B41FA5}">
                          <a16:colId xmlns:a16="http://schemas.microsoft.com/office/drawing/2014/main" val="1325793035"/>
                        </a:ext>
                      </a:extLst>
                    </a:gridCol>
                    <a:gridCol w="933085">
                      <a:extLst>
                        <a:ext uri="{9D8B030D-6E8A-4147-A177-3AD203B41FA5}">
                          <a16:colId xmlns:a16="http://schemas.microsoft.com/office/drawing/2014/main" val="2135510531"/>
                        </a:ext>
                      </a:extLst>
                    </a:gridCol>
                    <a:gridCol w="933085">
                      <a:extLst>
                        <a:ext uri="{9D8B030D-6E8A-4147-A177-3AD203B41FA5}">
                          <a16:colId xmlns:a16="http://schemas.microsoft.com/office/drawing/2014/main" val="834913062"/>
                        </a:ext>
                      </a:extLst>
                    </a:gridCol>
                    <a:gridCol w="933085">
                      <a:extLst>
                        <a:ext uri="{9D8B030D-6E8A-4147-A177-3AD203B41FA5}">
                          <a16:colId xmlns:a16="http://schemas.microsoft.com/office/drawing/2014/main" val="1029115554"/>
                        </a:ext>
                      </a:extLst>
                    </a:gridCol>
                  </a:tblGrid>
                  <a:tr h="7010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4000" b="0" dirty="0">
                              <a:solidFill>
                                <a:schemeClr val="tx1"/>
                              </a:solidFill>
                              <a:latin typeface="Century Gothic" panose="020B0502020202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0654" t="-15652" r="-301961" b="-428696"/>
                          </a:stretch>
                        </a:blip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4000" b="0">
                              <a:solidFill>
                                <a:schemeClr val="tx1"/>
                              </a:solidFill>
                              <a:latin typeface="Century Gothic" panose="020B0502020202020204" pitchFamily="34"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4000" b="0">
                              <a:solidFill>
                                <a:schemeClr val="tx1"/>
                              </a:solidFill>
                              <a:latin typeface="Century Gothic" panose="020B0502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4000" b="0" dirty="0">
                              <a:solidFill>
                                <a:schemeClr val="tx1"/>
                              </a:solidFill>
                              <a:latin typeface="Century Gothic" panose="020B0502020202020204" pitchFamily="34" charset="0"/>
                            </a:rPr>
                            <a:t>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6581151"/>
                      </a:ext>
                    </a:extLst>
                  </a:tr>
                  <a:tr h="2133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7724412"/>
                      </a:ext>
                    </a:extLst>
                  </a:tr>
                  <a:tr h="7010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0654" t="-146087" r="-301961" b="-298261"/>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dirty="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4000">
                              <a:solidFill>
                                <a:schemeClr val="tx1"/>
                              </a:solidFill>
                              <a:latin typeface="Century Gothic" panose="020B0502020202020204" pitchFamily="34" charset="0"/>
                            </a:rPr>
                            <a:t>=</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867077"/>
                      </a:ext>
                    </a:extLst>
                  </a:tr>
                  <a:tr h="2133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4498463"/>
                      </a:ext>
                    </a:extLst>
                  </a:tr>
                  <a:tr h="7010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0654" t="-276522" r="-301961" b="-167826"/>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4000" dirty="0">
                              <a:solidFill>
                                <a:schemeClr val="tx1"/>
                              </a:solidFill>
                              <a:latin typeface="Century Gothic" panose="020B0502020202020204" pitchFamily="34" charset="0"/>
                            </a:rPr>
                            <a:t>=</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9366095"/>
                      </a:ext>
                    </a:extLst>
                  </a:tr>
                  <a:tr h="2133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8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7249533"/>
                      </a:ext>
                    </a:extLst>
                  </a:tr>
                  <a:tr h="7010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0654" t="-406957" r="-301961" b="-37391"/>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4000">
                              <a:solidFill>
                                <a:schemeClr val="tx1"/>
                              </a:solidFill>
                              <a:latin typeface="Century Gothic" panose="020B0502020202020204" pitchFamily="34" charset="0"/>
                            </a:rPr>
                            <a:t>=</a:t>
                          </a: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4000" dirty="0">
                            <a:solidFill>
                              <a:schemeClr val="tx1"/>
                            </a:solidFill>
                            <a:latin typeface="Century Gothic" panose="020B0502020202020204" pitchFamily="34" charset="0"/>
                          </a:endParaRPr>
                        </a:p>
                      </a:txBody>
                      <a:tcP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8091075"/>
                      </a:ext>
                    </a:extLst>
                  </a:tr>
                </a:tbl>
              </a:graphicData>
            </a:graphic>
          </p:graphicFrame>
        </mc:Fallback>
      </mc:AlternateContent>
      <p:pic>
        <p:nvPicPr>
          <p:cNvPr id="6" name="Picture 5" descr="A picture containing text&#10;&#10;Description automatically generated">
            <a:extLst>
              <a:ext uri="{FF2B5EF4-FFF2-40B4-BE49-F238E27FC236}">
                <a16:creationId xmlns:a16="http://schemas.microsoft.com/office/drawing/2014/main" id="{78415863-116D-6B16-CC1F-4D6ABB047F28}"/>
              </a:ext>
            </a:extLst>
          </p:cNvPr>
          <p:cNvPicPr>
            <a:picLocks noChangeAspect="1"/>
          </p:cNvPicPr>
          <p:nvPr/>
        </p:nvPicPr>
        <p:blipFill rotWithShape="1">
          <a:blip r:embed="rId4">
            <a:extLst>
              <a:ext uri="{28A0092B-C50C-407E-A947-70E740481C1C}">
                <a14:useLocalDpi xmlns:a14="http://schemas.microsoft.com/office/drawing/2010/main" val="0"/>
              </a:ext>
            </a:extLst>
          </a:blip>
          <a:srcRect l="18769" r="60243"/>
          <a:stretch/>
        </p:blipFill>
        <p:spPr>
          <a:xfrm>
            <a:off x="11060829" y="1703346"/>
            <a:ext cx="715349" cy="823000"/>
          </a:xfrm>
          <a:prstGeom prst="rect">
            <a:avLst/>
          </a:prstGeom>
        </p:spPr>
      </p:pic>
      <p:sp>
        <p:nvSpPr>
          <p:cNvPr id="7" name="Thought Bubble: Cloud 6">
            <a:extLst>
              <a:ext uri="{FF2B5EF4-FFF2-40B4-BE49-F238E27FC236}">
                <a16:creationId xmlns:a16="http://schemas.microsoft.com/office/drawing/2014/main" id="{254CBEBE-E789-3488-5409-FCF9BB8174FF}"/>
              </a:ext>
            </a:extLst>
          </p:cNvPr>
          <p:cNvSpPr/>
          <p:nvPr/>
        </p:nvSpPr>
        <p:spPr>
          <a:xfrm>
            <a:off x="8737600" y="953173"/>
            <a:ext cx="1952966" cy="809708"/>
          </a:xfrm>
          <a:prstGeom prst="cloudCallout">
            <a:avLst>
              <a:gd name="adj1" fmla="val 63767"/>
              <a:gd name="adj2" fmla="val 57506"/>
            </a:avLst>
          </a:prstGeom>
          <a:solidFill>
            <a:srgbClr val="5F5F5F">
              <a:lumMod val="40000"/>
              <a:lumOff val="60000"/>
            </a:srgbClr>
          </a:solidFill>
          <a:ln w="12700" cap="flat" cmpd="sng" algn="ctr">
            <a:solidFill>
              <a:srgbClr val="585858">
                <a:shade val="50000"/>
              </a:srgbClr>
            </a:solidFill>
            <a:prstDash val="solid"/>
            <a:miter lim="800000"/>
          </a:ln>
          <a:effectLst/>
        </p:spPr>
        <p:txBody>
          <a:bodyPr rtlCol="0" anchor="ctr"/>
          <a:lstStyle/>
          <a:p>
            <a:pPr fontAlgn="auto">
              <a:spcBef>
                <a:spcPts val="0"/>
              </a:spcBef>
              <a:spcAft>
                <a:spcPts val="0"/>
              </a:spcAft>
              <a:buClrTx/>
              <a:buFontTx/>
              <a:buNone/>
            </a:pPr>
            <a:endParaRPr lang="en-GB" sz="2000">
              <a:solidFill>
                <a:srgbClr val="585858"/>
              </a:solidFill>
              <a:latin typeface="Century Gothic" panose="020B0502020202020204" pitchFamily="34" charset="0"/>
            </a:endParaRPr>
          </a:p>
        </p:txBody>
      </p:sp>
      <p:sp>
        <p:nvSpPr>
          <p:cNvPr id="8" name="Title 2">
            <a:extLst>
              <a:ext uri="{FF2B5EF4-FFF2-40B4-BE49-F238E27FC236}">
                <a16:creationId xmlns:a16="http://schemas.microsoft.com/office/drawing/2014/main" id="{76B94F12-1CFA-5F7E-1A3C-0D2A16ADD8E4}"/>
              </a:ext>
            </a:extLst>
          </p:cNvPr>
          <p:cNvSpPr txBox="1">
            <a:spLocks/>
          </p:cNvSpPr>
          <p:nvPr/>
        </p:nvSpPr>
        <p:spPr>
          <a:xfrm>
            <a:off x="358645" y="337025"/>
            <a:ext cx="10714753" cy="9821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585858"/>
                </a:solidFill>
                <a:effectLst/>
                <a:uLnTx/>
                <a:uFillTx/>
                <a:latin typeface="Century Gothic" panose="020B0502020202020204" pitchFamily="34" charset="0"/>
                <a:ea typeface="+mj-ea"/>
                <a:cs typeface="Arial" panose="020B0604020202020204" pitchFamily="34" charset="0"/>
              </a:rPr>
              <a:t>What other facts can Cal write using the</a:t>
            </a:r>
            <a:r>
              <a:rPr kumimoji="0" lang="en-US" sz="2800" b="0" i="0" u="none" strike="noStrike" kern="1200" cap="none" spc="0" normalizeH="0" noProof="0" dirty="0">
                <a:ln>
                  <a:noFill/>
                </a:ln>
                <a:solidFill>
                  <a:srgbClr val="585858"/>
                </a:solidFill>
                <a:effectLst/>
                <a:uLnTx/>
                <a:uFillTx/>
                <a:latin typeface="Century Gothic" panose="020B0502020202020204" pitchFamily="34" charset="0"/>
                <a:ea typeface="+mj-ea"/>
                <a:cs typeface="Arial" panose="020B0604020202020204" pitchFamily="34" charset="0"/>
              </a:rPr>
              <a:t> same numbers?</a:t>
            </a:r>
            <a:endParaRPr kumimoji="0" lang="en-GB" sz="2800" b="0" i="0" u="none" strike="noStrike" kern="1200" cap="none" spc="0" normalizeH="0" baseline="0" noProof="0" dirty="0">
              <a:ln>
                <a:noFill/>
              </a:ln>
              <a:solidFill>
                <a:srgbClr val="585858"/>
              </a:solidFill>
              <a:effectLst/>
              <a:uLnTx/>
              <a:uFillTx/>
              <a:latin typeface="Century Gothic" panose="020B0502020202020204"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0FC760D6-2CB3-3E91-C817-08A97E3D30A6}"/>
              </a:ext>
            </a:extLst>
          </p:cNvPr>
          <p:cNvSpPr txBox="1"/>
          <p:nvPr/>
        </p:nvSpPr>
        <p:spPr>
          <a:xfrm>
            <a:off x="3888189" y="2729065"/>
            <a:ext cx="683812" cy="707886"/>
          </a:xfrm>
          <a:prstGeom prst="rect">
            <a:avLst/>
          </a:prstGeom>
          <a:noFill/>
        </p:spPr>
        <p:txBody>
          <a:bodyPr wrap="square" rtlCol="0">
            <a:spAutoFit/>
          </a:bodyPr>
          <a:lstStyle/>
          <a:p>
            <a:pPr algn="ctr">
              <a:buNone/>
            </a:pPr>
            <a:r>
              <a:rPr lang="en-GB" sz="4000">
                <a:solidFill>
                  <a:srgbClr val="595959"/>
                </a:solidFill>
                <a:latin typeface="Century Gothic" panose="020B0502020202020204" pitchFamily="34" charset="0"/>
              </a:rPr>
              <a:t>9</a:t>
            </a:r>
          </a:p>
        </p:txBody>
      </p:sp>
      <p:sp>
        <p:nvSpPr>
          <p:cNvPr id="10" name="TextBox 9">
            <a:extLst>
              <a:ext uri="{FF2B5EF4-FFF2-40B4-BE49-F238E27FC236}">
                <a16:creationId xmlns:a16="http://schemas.microsoft.com/office/drawing/2014/main" id="{77F5271E-F0A7-4601-B3BF-4F059CEED60E}"/>
              </a:ext>
            </a:extLst>
          </p:cNvPr>
          <p:cNvSpPr txBox="1"/>
          <p:nvPr/>
        </p:nvSpPr>
        <p:spPr>
          <a:xfrm>
            <a:off x="5754094" y="2721114"/>
            <a:ext cx="683812" cy="707886"/>
          </a:xfrm>
          <a:prstGeom prst="rect">
            <a:avLst/>
          </a:prstGeom>
          <a:noFill/>
        </p:spPr>
        <p:txBody>
          <a:bodyPr wrap="square" rtlCol="0">
            <a:spAutoFit/>
          </a:bodyPr>
          <a:lstStyle/>
          <a:p>
            <a:pPr algn="ctr">
              <a:buNone/>
            </a:pPr>
            <a:r>
              <a:rPr lang="en-GB" sz="4000" dirty="0">
                <a:solidFill>
                  <a:srgbClr val="595959"/>
                </a:solidFill>
                <a:latin typeface="Century Gothic" panose="020B0502020202020204" pitchFamily="34" charset="0"/>
              </a:rPr>
              <a:t>5</a:t>
            </a:r>
          </a:p>
        </p:txBody>
      </p:sp>
      <p:sp>
        <p:nvSpPr>
          <p:cNvPr id="11" name="TextBox 10">
            <a:extLst>
              <a:ext uri="{FF2B5EF4-FFF2-40B4-BE49-F238E27FC236}">
                <a16:creationId xmlns:a16="http://schemas.microsoft.com/office/drawing/2014/main" id="{CCC92657-E866-F711-DDE0-B9CD426A3D49}"/>
              </a:ext>
            </a:extLst>
          </p:cNvPr>
          <p:cNvSpPr txBox="1"/>
          <p:nvPr/>
        </p:nvSpPr>
        <p:spPr>
          <a:xfrm>
            <a:off x="7535516" y="2729065"/>
            <a:ext cx="837536" cy="707886"/>
          </a:xfrm>
          <a:prstGeom prst="rect">
            <a:avLst/>
          </a:prstGeom>
          <a:noFill/>
        </p:spPr>
        <p:txBody>
          <a:bodyPr wrap="square" rtlCol="0">
            <a:spAutoFit/>
          </a:bodyPr>
          <a:lstStyle/>
          <a:p>
            <a:pPr algn="ctr">
              <a:buNone/>
            </a:pPr>
            <a:r>
              <a:rPr lang="en-GB" sz="4000">
                <a:solidFill>
                  <a:srgbClr val="595959"/>
                </a:solidFill>
                <a:latin typeface="Century Gothic" panose="020B0502020202020204" pitchFamily="34" charset="0"/>
              </a:rPr>
              <a:t>45</a:t>
            </a:r>
          </a:p>
        </p:txBody>
      </p:sp>
      <p:sp>
        <p:nvSpPr>
          <p:cNvPr id="12" name="TextBox 11">
            <a:extLst>
              <a:ext uri="{FF2B5EF4-FFF2-40B4-BE49-F238E27FC236}">
                <a16:creationId xmlns:a16="http://schemas.microsoft.com/office/drawing/2014/main" id="{F21D280C-BE2E-5E51-F0B9-F5CA65A91B77}"/>
              </a:ext>
            </a:extLst>
          </p:cNvPr>
          <p:cNvSpPr txBox="1"/>
          <p:nvPr/>
        </p:nvSpPr>
        <p:spPr>
          <a:xfrm>
            <a:off x="5754094" y="3648711"/>
            <a:ext cx="683812" cy="707886"/>
          </a:xfrm>
          <a:prstGeom prst="rect">
            <a:avLst/>
          </a:prstGeom>
          <a:noFill/>
        </p:spPr>
        <p:txBody>
          <a:bodyPr wrap="square" rtlCol="0">
            <a:spAutoFit/>
          </a:bodyPr>
          <a:lstStyle/>
          <a:p>
            <a:pPr algn="ctr">
              <a:buNone/>
            </a:pPr>
            <a:r>
              <a:rPr lang="en-GB" sz="4000" dirty="0">
                <a:solidFill>
                  <a:srgbClr val="595959"/>
                </a:solidFill>
                <a:latin typeface="Century Gothic" panose="020B0502020202020204" pitchFamily="34" charset="0"/>
              </a:rPr>
              <a:t>5</a:t>
            </a:r>
          </a:p>
        </p:txBody>
      </p:sp>
      <p:sp>
        <p:nvSpPr>
          <p:cNvPr id="13" name="TextBox 12">
            <a:extLst>
              <a:ext uri="{FF2B5EF4-FFF2-40B4-BE49-F238E27FC236}">
                <a16:creationId xmlns:a16="http://schemas.microsoft.com/office/drawing/2014/main" id="{155599CB-E5F0-78EC-B00A-60511543DC7D}"/>
              </a:ext>
            </a:extLst>
          </p:cNvPr>
          <p:cNvSpPr txBox="1"/>
          <p:nvPr/>
        </p:nvSpPr>
        <p:spPr>
          <a:xfrm>
            <a:off x="7612378" y="3648711"/>
            <a:ext cx="683812" cy="707886"/>
          </a:xfrm>
          <a:prstGeom prst="rect">
            <a:avLst/>
          </a:prstGeom>
          <a:noFill/>
        </p:spPr>
        <p:txBody>
          <a:bodyPr wrap="square" rtlCol="0">
            <a:spAutoFit/>
          </a:bodyPr>
          <a:lstStyle/>
          <a:p>
            <a:pPr algn="ctr">
              <a:buNone/>
            </a:pPr>
            <a:r>
              <a:rPr lang="en-GB" sz="4000" dirty="0">
                <a:solidFill>
                  <a:srgbClr val="595959"/>
                </a:solidFill>
                <a:latin typeface="Century Gothic" panose="020B0502020202020204" pitchFamily="34" charset="0"/>
              </a:rPr>
              <a:t>9</a:t>
            </a:r>
          </a:p>
        </p:txBody>
      </p:sp>
      <p:sp>
        <p:nvSpPr>
          <p:cNvPr id="14" name="TextBox 13">
            <a:extLst>
              <a:ext uri="{FF2B5EF4-FFF2-40B4-BE49-F238E27FC236}">
                <a16:creationId xmlns:a16="http://schemas.microsoft.com/office/drawing/2014/main" id="{745B7D62-4930-0CA6-BC1F-B38D2FBD76DB}"/>
              </a:ext>
            </a:extLst>
          </p:cNvPr>
          <p:cNvSpPr txBox="1"/>
          <p:nvPr/>
        </p:nvSpPr>
        <p:spPr>
          <a:xfrm>
            <a:off x="3811327" y="3648711"/>
            <a:ext cx="837536" cy="707886"/>
          </a:xfrm>
          <a:prstGeom prst="rect">
            <a:avLst/>
          </a:prstGeom>
          <a:noFill/>
        </p:spPr>
        <p:txBody>
          <a:bodyPr wrap="square" rtlCol="0">
            <a:spAutoFit/>
          </a:bodyPr>
          <a:lstStyle/>
          <a:p>
            <a:pPr algn="ctr">
              <a:buNone/>
            </a:pPr>
            <a:r>
              <a:rPr lang="en-GB" sz="4000" dirty="0">
                <a:solidFill>
                  <a:srgbClr val="595959"/>
                </a:solidFill>
                <a:latin typeface="Century Gothic" panose="020B0502020202020204" pitchFamily="34" charset="0"/>
              </a:rPr>
              <a:t>45</a:t>
            </a:r>
          </a:p>
        </p:txBody>
      </p:sp>
      <p:sp>
        <p:nvSpPr>
          <p:cNvPr id="15" name="TextBox 14">
            <a:extLst>
              <a:ext uri="{FF2B5EF4-FFF2-40B4-BE49-F238E27FC236}">
                <a16:creationId xmlns:a16="http://schemas.microsoft.com/office/drawing/2014/main" id="{74FB2C73-B60A-1B41-135E-BF9ACA80DBB3}"/>
              </a:ext>
            </a:extLst>
          </p:cNvPr>
          <p:cNvSpPr txBox="1"/>
          <p:nvPr/>
        </p:nvSpPr>
        <p:spPr>
          <a:xfrm>
            <a:off x="5754423" y="4582603"/>
            <a:ext cx="683812" cy="707886"/>
          </a:xfrm>
          <a:prstGeom prst="rect">
            <a:avLst/>
          </a:prstGeom>
          <a:noFill/>
        </p:spPr>
        <p:txBody>
          <a:bodyPr wrap="square" rtlCol="0">
            <a:spAutoFit/>
          </a:bodyPr>
          <a:lstStyle/>
          <a:p>
            <a:pPr algn="ctr">
              <a:buNone/>
            </a:pPr>
            <a:r>
              <a:rPr lang="en-GB" sz="4000" dirty="0">
                <a:solidFill>
                  <a:srgbClr val="595959"/>
                </a:solidFill>
                <a:latin typeface="Century Gothic" panose="020B0502020202020204" pitchFamily="34" charset="0"/>
              </a:rPr>
              <a:t>9</a:t>
            </a:r>
          </a:p>
        </p:txBody>
      </p:sp>
      <p:sp>
        <p:nvSpPr>
          <p:cNvPr id="16" name="TextBox 15">
            <a:extLst>
              <a:ext uri="{FF2B5EF4-FFF2-40B4-BE49-F238E27FC236}">
                <a16:creationId xmlns:a16="http://schemas.microsoft.com/office/drawing/2014/main" id="{00F52ABF-A1A4-AC1F-AF1D-EB8005EEE942}"/>
              </a:ext>
            </a:extLst>
          </p:cNvPr>
          <p:cNvSpPr txBox="1"/>
          <p:nvPr/>
        </p:nvSpPr>
        <p:spPr>
          <a:xfrm>
            <a:off x="7612707" y="4582603"/>
            <a:ext cx="683812" cy="707886"/>
          </a:xfrm>
          <a:prstGeom prst="rect">
            <a:avLst/>
          </a:prstGeom>
          <a:noFill/>
        </p:spPr>
        <p:txBody>
          <a:bodyPr wrap="square" rtlCol="0">
            <a:spAutoFit/>
          </a:bodyPr>
          <a:lstStyle/>
          <a:p>
            <a:pPr algn="ctr">
              <a:buNone/>
            </a:pPr>
            <a:r>
              <a:rPr lang="en-GB" sz="4000" dirty="0">
                <a:solidFill>
                  <a:srgbClr val="595959"/>
                </a:solidFill>
                <a:latin typeface="Century Gothic" panose="020B0502020202020204" pitchFamily="34" charset="0"/>
              </a:rPr>
              <a:t>5</a:t>
            </a:r>
          </a:p>
        </p:txBody>
      </p:sp>
      <p:sp>
        <p:nvSpPr>
          <p:cNvPr id="17" name="TextBox 16">
            <a:extLst>
              <a:ext uri="{FF2B5EF4-FFF2-40B4-BE49-F238E27FC236}">
                <a16:creationId xmlns:a16="http://schemas.microsoft.com/office/drawing/2014/main" id="{BD999328-87B6-7A70-C371-3F5EB5E4634E}"/>
              </a:ext>
            </a:extLst>
          </p:cNvPr>
          <p:cNvSpPr txBox="1"/>
          <p:nvPr/>
        </p:nvSpPr>
        <p:spPr>
          <a:xfrm>
            <a:off x="3811656" y="4582603"/>
            <a:ext cx="837536" cy="707886"/>
          </a:xfrm>
          <a:prstGeom prst="rect">
            <a:avLst/>
          </a:prstGeom>
          <a:noFill/>
        </p:spPr>
        <p:txBody>
          <a:bodyPr wrap="square" rtlCol="0">
            <a:spAutoFit/>
          </a:bodyPr>
          <a:lstStyle/>
          <a:p>
            <a:pPr algn="ctr">
              <a:buNone/>
            </a:pPr>
            <a:r>
              <a:rPr lang="en-GB" sz="4000" dirty="0">
                <a:solidFill>
                  <a:srgbClr val="595959"/>
                </a:solidFill>
                <a:latin typeface="Century Gothic" panose="020B0502020202020204" pitchFamily="34" charset="0"/>
              </a:rPr>
              <a:t>45</a:t>
            </a:r>
          </a:p>
        </p:txBody>
      </p:sp>
      <p:sp>
        <p:nvSpPr>
          <p:cNvPr id="18" name="Slide Number Placeholder 3">
            <a:extLst>
              <a:ext uri="{FF2B5EF4-FFF2-40B4-BE49-F238E27FC236}">
                <a16:creationId xmlns:a16="http://schemas.microsoft.com/office/drawing/2014/main" id="{B2EA4D4B-EE40-21E5-AC00-111345F29347}"/>
              </a:ext>
            </a:extLst>
          </p:cNvPr>
          <p:cNvSpPr>
            <a:spLocks noGrp="1"/>
          </p:cNvSpPr>
          <p:nvPr>
            <p:ph type="sldNum" sz="quarter" idx="12"/>
          </p:nvPr>
        </p:nvSpPr>
        <p:spPr>
          <a:xfrm>
            <a:off x="9270200" y="6238775"/>
            <a:ext cx="2844800" cy="457200"/>
          </a:xfrm>
          <a:prstGeom prst="rect">
            <a:avLst/>
          </a:prstGeom>
        </p:spPr>
        <p:txBody>
          <a:bodyPr/>
          <a:lstStyle/>
          <a:p>
            <a:fld id="{4DB3256F-83C8-4422-BB4B-79DB90083B87}" type="slidenum">
              <a:rPr lang="en-GB" altLang="en-US" smtClean="0"/>
              <a:pPr/>
              <a:t>23</a:t>
            </a:fld>
            <a:endParaRPr lang="en-GB" altLang="en-US"/>
          </a:p>
        </p:txBody>
      </p:sp>
    </p:spTree>
    <p:extLst>
      <p:ext uri="{BB962C8B-B14F-4D97-AF65-F5344CB8AC3E}">
        <p14:creationId xmlns:p14="http://schemas.microsoft.com/office/powerpoint/2010/main" val="196628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04ACE9-B6D4-6047-BFF0-6F5D6D9A12E2}"/>
              </a:ext>
            </a:extLst>
          </p:cNvPr>
          <p:cNvSpPr/>
          <p:nvPr/>
        </p:nvSpPr>
        <p:spPr>
          <a:xfrm>
            <a:off x="4218723" y="2360969"/>
            <a:ext cx="3754554" cy="1323439"/>
          </a:xfrm>
          <a:prstGeom prst="rect">
            <a:avLst/>
          </a:prstGeom>
          <a:noFill/>
        </p:spPr>
        <p:txBody>
          <a:bodyPr wrap="none" lIns="91440" tIns="45720" rIns="91440" bIns="45720">
            <a:spAutoFit/>
            <a:scene3d>
              <a:camera prst="orthographicFront"/>
              <a:lightRig rig="threePt" dir="t"/>
            </a:scene3d>
            <a:sp3d extrusionH="57150">
              <a:bevelT w="50800" h="38100" prst="rible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12700" cmpd="sng">
                  <a:solidFill>
                    <a:srgbClr val="000000"/>
                  </a:solidFill>
                  <a:prstDash val="solid"/>
                </a:ln>
                <a:solidFill>
                  <a:srgbClr val="FFC000"/>
                </a:solidFill>
                <a:effectLst/>
                <a:uLnTx/>
                <a:uFillTx/>
                <a:latin typeface="Century Gothic" panose="020B0502020202020204" pitchFamily="34" charset="0"/>
                <a:ea typeface="+mn-ea"/>
                <a:cs typeface="+mn-cs"/>
              </a:rPr>
              <a:t>Explain</a:t>
            </a:r>
          </a:p>
        </p:txBody>
      </p:sp>
      <p:sp>
        <p:nvSpPr>
          <p:cNvPr id="6" name="Slide Number Placeholder 3">
            <a:extLst>
              <a:ext uri="{FF2B5EF4-FFF2-40B4-BE49-F238E27FC236}">
                <a16:creationId xmlns:a16="http://schemas.microsoft.com/office/drawing/2014/main" id="{83054232-1FAA-E455-BBD8-14D57CFACB1B}"/>
              </a:ext>
            </a:extLst>
          </p:cNvPr>
          <p:cNvSpPr>
            <a:spLocks noGrp="1"/>
          </p:cNvSpPr>
          <p:nvPr>
            <p:ph type="sldNum" sz="quarter" idx="12"/>
          </p:nvPr>
        </p:nvSpPr>
        <p:spPr>
          <a:xfrm>
            <a:off x="9270200" y="6238775"/>
            <a:ext cx="2844800" cy="457200"/>
          </a:xfrm>
          <a:prstGeom prst="rect">
            <a:avLst/>
          </a:prstGeom>
        </p:spPr>
        <p:txBody>
          <a:bodyPr/>
          <a:lstStyle/>
          <a:p>
            <a:fld id="{4DB3256F-83C8-4422-BB4B-79DB90083B87}" type="slidenum">
              <a:rPr lang="en-GB" altLang="en-US" smtClean="0"/>
              <a:pPr/>
              <a:t>24</a:t>
            </a:fld>
            <a:endParaRPr lang="en-GB" altLang="en-US"/>
          </a:p>
        </p:txBody>
      </p:sp>
    </p:spTree>
    <p:extLst>
      <p:ext uri="{BB962C8B-B14F-4D97-AF65-F5344CB8AC3E}">
        <p14:creationId xmlns:p14="http://schemas.microsoft.com/office/powerpoint/2010/main" val="738681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147640-77E6-0F31-4DC3-58295F298FB3}"/>
              </a:ext>
            </a:extLst>
          </p:cNvPr>
          <p:cNvSpPr>
            <a:spLocks noGrp="1"/>
          </p:cNvSpPr>
          <p:nvPr>
            <p:ph type="sldNum" sz="quarter" idx="12"/>
          </p:nvPr>
        </p:nvSpPr>
        <p:spPr>
          <a:xfrm>
            <a:off x="9270200" y="6238775"/>
            <a:ext cx="2844800" cy="457200"/>
          </a:xfrm>
          <a:prstGeom prst="rect">
            <a:avLst/>
          </a:prstGeom>
        </p:spPr>
        <p:txBody>
          <a:bodyPr/>
          <a:lstStyle/>
          <a:p>
            <a:fld id="{4DB3256F-83C8-4422-BB4B-79DB90083B87}" type="slidenum">
              <a:rPr lang="en-GB" altLang="en-US" smtClean="0"/>
              <a:pPr/>
              <a:t>25</a:t>
            </a:fld>
            <a:endParaRPr lang="en-GB" altLang="en-US"/>
          </a:p>
        </p:txBody>
      </p:sp>
      <p:grpSp>
        <p:nvGrpSpPr>
          <p:cNvPr id="5" name="Group 4">
            <a:extLst>
              <a:ext uri="{FF2B5EF4-FFF2-40B4-BE49-F238E27FC236}">
                <a16:creationId xmlns:a16="http://schemas.microsoft.com/office/drawing/2014/main" id="{8872EFBB-8DA0-5917-C05C-2FD999692540}"/>
              </a:ext>
            </a:extLst>
          </p:cNvPr>
          <p:cNvGrpSpPr/>
          <p:nvPr/>
        </p:nvGrpSpPr>
        <p:grpSpPr>
          <a:xfrm>
            <a:off x="1030982" y="3109539"/>
            <a:ext cx="10013280" cy="898532"/>
            <a:chOff x="818343" y="2262829"/>
            <a:chExt cx="10490123" cy="941320"/>
          </a:xfrm>
        </p:grpSpPr>
        <p:sp>
          <p:nvSpPr>
            <p:cNvPr id="6" name="Oval 5">
              <a:extLst>
                <a:ext uri="{FF2B5EF4-FFF2-40B4-BE49-F238E27FC236}">
                  <a16:creationId xmlns:a16="http://schemas.microsoft.com/office/drawing/2014/main" id="{1F583C33-8EFB-8532-1130-E434EEEEB39C}"/>
                </a:ext>
              </a:extLst>
            </p:cNvPr>
            <p:cNvSpPr/>
            <p:nvPr/>
          </p:nvSpPr>
          <p:spPr>
            <a:xfrm>
              <a:off x="818343" y="2290328"/>
              <a:ext cx="909070" cy="899509"/>
            </a:xfrm>
            <a:prstGeom prst="ellipse">
              <a:avLst/>
            </a:prstGeom>
            <a:solidFill>
              <a:srgbClr val="FF0000"/>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5400" kern="0">
                  <a:solidFill>
                    <a:srgbClr val="585858"/>
                  </a:solidFill>
                  <a:latin typeface="Century Gothic" panose="020B0502020202020204" pitchFamily="34" charset="0"/>
                </a:rPr>
                <a:t>5</a:t>
              </a:r>
              <a:endParaRPr kumimoji="0" lang="en-GB" sz="5400" b="0" i="0" u="none" strike="noStrike" kern="0" cap="none" spc="0" normalizeH="0" baseline="0" noProof="0">
                <a:ln>
                  <a:noFill/>
                </a:ln>
                <a:solidFill>
                  <a:srgbClr val="585858"/>
                </a:solidFill>
                <a:effectLst/>
                <a:uLnTx/>
                <a:uFillTx/>
                <a:latin typeface="Century Gothic" panose="020B0502020202020204" pitchFamily="34" charset="0"/>
                <a:ea typeface="+mn-ea"/>
                <a:cs typeface="+mn-cs"/>
              </a:endParaRPr>
            </a:p>
          </p:txBody>
        </p:sp>
        <p:sp>
          <p:nvSpPr>
            <p:cNvPr id="7" name="Oval 6">
              <a:extLst>
                <a:ext uri="{FF2B5EF4-FFF2-40B4-BE49-F238E27FC236}">
                  <a16:creationId xmlns:a16="http://schemas.microsoft.com/office/drawing/2014/main" id="{62301753-87DB-F00E-3F5B-4928F0BAE036}"/>
                </a:ext>
              </a:extLst>
            </p:cNvPr>
            <p:cNvSpPr/>
            <p:nvPr/>
          </p:nvSpPr>
          <p:spPr>
            <a:xfrm>
              <a:off x="1915965" y="2283742"/>
              <a:ext cx="909070" cy="899509"/>
            </a:xfrm>
            <a:prstGeom prst="ellipse">
              <a:avLst/>
            </a:prstGeom>
            <a:solidFill>
              <a:srgbClr val="FF0000"/>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5400" kern="0">
                  <a:solidFill>
                    <a:srgbClr val="585858"/>
                  </a:solidFill>
                  <a:latin typeface="Century Gothic" panose="020B0502020202020204" pitchFamily="34" charset="0"/>
                </a:rPr>
                <a:t>5</a:t>
              </a:r>
              <a:endParaRPr kumimoji="0" lang="en-GB" sz="5400" b="0" i="0" u="none" strike="noStrike" kern="0" cap="none" spc="0" normalizeH="0" baseline="0" noProof="0">
                <a:ln>
                  <a:noFill/>
                </a:ln>
                <a:solidFill>
                  <a:srgbClr val="585858"/>
                </a:solidFill>
                <a:effectLst/>
                <a:uLnTx/>
                <a:uFillTx/>
                <a:latin typeface="Century Gothic" panose="020B0502020202020204" pitchFamily="34" charset="0"/>
                <a:ea typeface="+mn-ea"/>
                <a:cs typeface="+mn-cs"/>
              </a:endParaRPr>
            </a:p>
          </p:txBody>
        </p:sp>
        <p:sp>
          <p:nvSpPr>
            <p:cNvPr id="8" name="Oval 7">
              <a:extLst>
                <a:ext uri="{FF2B5EF4-FFF2-40B4-BE49-F238E27FC236}">
                  <a16:creationId xmlns:a16="http://schemas.microsoft.com/office/drawing/2014/main" id="{0E6355DE-A677-E300-1448-0A88C65AE567}"/>
                </a:ext>
              </a:extLst>
            </p:cNvPr>
            <p:cNvSpPr/>
            <p:nvPr/>
          </p:nvSpPr>
          <p:spPr>
            <a:xfrm>
              <a:off x="2976394" y="2283741"/>
              <a:ext cx="909070" cy="899509"/>
            </a:xfrm>
            <a:prstGeom prst="ellipse">
              <a:avLst/>
            </a:prstGeom>
            <a:solidFill>
              <a:srgbClr val="FF0000"/>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5400" kern="0">
                  <a:solidFill>
                    <a:srgbClr val="585858"/>
                  </a:solidFill>
                  <a:latin typeface="Century Gothic" panose="020B0502020202020204" pitchFamily="34" charset="0"/>
                </a:rPr>
                <a:t>5</a:t>
              </a:r>
              <a:endParaRPr kumimoji="0" lang="en-GB" sz="5400" b="0" i="0" u="none" strike="noStrike" kern="0" cap="none" spc="0" normalizeH="0" baseline="0" noProof="0">
                <a:ln>
                  <a:noFill/>
                </a:ln>
                <a:solidFill>
                  <a:srgbClr val="585858"/>
                </a:solidFill>
                <a:effectLst/>
                <a:uLnTx/>
                <a:uFillTx/>
                <a:latin typeface="Century Gothic" panose="020B0502020202020204" pitchFamily="34" charset="0"/>
                <a:ea typeface="+mn-ea"/>
                <a:cs typeface="+mn-cs"/>
              </a:endParaRPr>
            </a:p>
          </p:txBody>
        </p:sp>
        <p:sp>
          <p:nvSpPr>
            <p:cNvPr id="9" name="Oval 8">
              <a:extLst>
                <a:ext uri="{FF2B5EF4-FFF2-40B4-BE49-F238E27FC236}">
                  <a16:creationId xmlns:a16="http://schemas.microsoft.com/office/drawing/2014/main" id="{170268AB-92D8-53DB-EEFB-F1D7D37A7002}"/>
                </a:ext>
              </a:extLst>
            </p:cNvPr>
            <p:cNvSpPr/>
            <p:nvPr/>
          </p:nvSpPr>
          <p:spPr>
            <a:xfrm>
              <a:off x="4036823" y="2283740"/>
              <a:ext cx="909070" cy="899509"/>
            </a:xfrm>
            <a:prstGeom prst="ellipse">
              <a:avLst/>
            </a:prstGeom>
            <a:solidFill>
              <a:srgbClr val="FF0000"/>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5400" kern="0">
                  <a:solidFill>
                    <a:srgbClr val="585858"/>
                  </a:solidFill>
                  <a:latin typeface="Century Gothic" panose="020B0502020202020204" pitchFamily="34" charset="0"/>
                </a:rPr>
                <a:t>5</a:t>
              </a:r>
              <a:endParaRPr kumimoji="0" lang="en-GB" sz="5400" b="0" i="0" u="none" strike="noStrike" kern="0" cap="none" spc="0" normalizeH="0" baseline="0" noProof="0">
                <a:ln>
                  <a:noFill/>
                </a:ln>
                <a:solidFill>
                  <a:srgbClr val="585858"/>
                </a:solidFill>
                <a:effectLst/>
                <a:uLnTx/>
                <a:uFillTx/>
                <a:latin typeface="Century Gothic" panose="020B0502020202020204" pitchFamily="34" charset="0"/>
                <a:ea typeface="+mn-ea"/>
                <a:cs typeface="+mn-cs"/>
              </a:endParaRPr>
            </a:p>
          </p:txBody>
        </p:sp>
        <p:sp>
          <p:nvSpPr>
            <p:cNvPr id="10" name="Oval 9">
              <a:extLst>
                <a:ext uri="{FF2B5EF4-FFF2-40B4-BE49-F238E27FC236}">
                  <a16:creationId xmlns:a16="http://schemas.microsoft.com/office/drawing/2014/main" id="{3CA20EBC-22FA-317C-2097-566BAB9E4D4A}"/>
                </a:ext>
              </a:extLst>
            </p:cNvPr>
            <p:cNvSpPr/>
            <p:nvPr/>
          </p:nvSpPr>
          <p:spPr>
            <a:xfrm>
              <a:off x="5097252" y="2283739"/>
              <a:ext cx="909070" cy="899509"/>
            </a:xfrm>
            <a:prstGeom prst="ellipse">
              <a:avLst/>
            </a:prstGeom>
            <a:solidFill>
              <a:srgbClr val="FF0000"/>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5400" kern="0">
                  <a:solidFill>
                    <a:srgbClr val="585858"/>
                  </a:solidFill>
                  <a:latin typeface="Century Gothic" panose="020B0502020202020204" pitchFamily="34" charset="0"/>
                </a:rPr>
                <a:t>5</a:t>
              </a:r>
              <a:endParaRPr kumimoji="0" lang="en-GB" sz="5400" b="0" i="0" u="none" strike="noStrike" kern="0" cap="none" spc="0" normalizeH="0" baseline="0" noProof="0">
                <a:ln>
                  <a:noFill/>
                </a:ln>
                <a:solidFill>
                  <a:srgbClr val="585858"/>
                </a:solidFill>
                <a:effectLst/>
                <a:uLnTx/>
                <a:uFillTx/>
                <a:latin typeface="Century Gothic" panose="020B0502020202020204" pitchFamily="34" charset="0"/>
                <a:ea typeface="+mn-ea"/>
                <a:cs typeface="+mn-cs"/>
              </a:endParaRPr>
            </a:p>
          </p:txBody>
        </p:sp>
        <p:sp>
          <p:nvSpPr>
            <p:cNvPr id="11" name="Oval 10">
              <a:extLst>
                <a:ext uri="{FF2B5EF4-FFF2-40B4-BE49-F238E27FC236}">
                  <a16:creationId xmlns:a16="http://schemas.microsoft.com/office/drawing/2014/main" id="{D9FFEB42-228F-264C-3EF5-87A90AB8DCE5}"/>
                </a:ext>
              </a:extLst>
            </p:cNvPr>
            <p:cNvSpPr/>
            <p:nvPr/>
          </p:nvSpPr>
          <p:spPr>
            <a:xfrm>
              <a:off x="6157681" y="2283738"/>
              <a:ext cx="909070" cy="899509"/>
            </a:xfrm>
            <a:prstGeom prst="ellipse">
              <a:avLst/>
            </a:prstGeom>
            <a:solidFill>
              <a:srgbClr val="FFFFFF"/>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5400" kern="0" dirty="0">
                  <a:solidFill>
                    <a:srgbClr val="585858"/>
                  </a:solidFill>
                  <a:latin typeface="Century Gothic" panose="020B0502020202020204" pitchFamily="34" charset="0"/>
                </a:rPr>
                <a:t>5</a:t>
              </a:r>
              <a:endParaRPr kumimoji="0" lang="en-GB" sz="5400" b="0" i="0" u="none" strike="noStrike" kern="0" cap="none" spc="0" normalizeH="0" baseline="0" noProof="0" dirty="0">
                <a:ln>
                  <a:noFill/>
                </a:ln>
                <a:solidFill>
                  <a:srgbClr val="585858"/>
                </a:solidFill>
                <a:effectLst/>
                <a:uLnTx/>
                <a:uFillTx/>
                <a:latin typeface="Century Gothic" panose="020B0502020202020204" pitchFamily="34" charset="0"/>
                <a:ea typeface="+mn-ea"/>
                <a:cs typeface="+mn-cs"/>
              </a:endParaRPr>
            </a:p>
          </p:txBody>
        </p:sp>
        <p:sp>
          <p:nvSpPr>
            <p:cNvPr id="12" name="Oval 11">
              <a:extLst>
                <a:ext uri="{FF2B5EF4-FFF2-40B4-BE49-F238E27FC236}">
                  <a16:creationId xmlns:a16="http://schemas.microsoft.com/office/drawing/2014/main" id="{5478DA4F-4975-6B41-3685-95858C7416D8}"/>
                </a:ext>
              </a:extLst>
            </p:cNvPr>
            <p:cNvSpPr/>
            <p:nvPr/>
          </p:nvSpPr>
          <p:spPr>
            <a:xfrm>
              <a:off x="7218110" y="2283737"/>
              <a:ext cx="909070" cy="899509"/>
            </a:xfrm>
            <a:prstGeom prst="ellipse">
              <a:avLst/>
            </a:prstGeom>
            <a:solidFill>
              <a:srgbClr val="FFFFFF"/>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5400" kern="0" dirty="0">
                  <a:solidFill>
                    <a:srgbClr val="585858"/>
                  </a:solidFill>
                  <a:latin typeface="Century Gothic" panose="020B0502020202020204" pitchFamily="34" charset="0"/>
                </a:rPr>
                <a:t>5</a:t>
              </a:r>
              <a:endParaRPr kumimoji="0" lang="en-GB" sz="5400" b="0" i="0" u="none" strike="noStrike" kern="0" cap="none" spc="0" normalizeH="0" baseline="0" noProof="0" dirty="0">
                <a:ln>
                  <a:noFill/>
                </a:ln>
                <a:solidFill>
                  <a:srgbClr val="585858"/>
                </a:solidFill>
                <a:effectLst/>
                <a:uLnTx/>
                <a:uFillTx/>
                <a:latin typeface="Century Gothic" panose="020B0502020202020204" pitchFamily="34" charset="0"/>
                <a:ea typeface="+mn-ea"/>
                <a:cs typeface="+mn-cs"/>
              </a:endParaRPr>
            </a:p>
          </p:txBody>
        </p:sp>
        <p:sp>
          <p:nvSpPr>
            <p:cNvPr id="13" name="Oval 12">
              <a:extLst>
                <a:ext uri="{FF2B5EF4-FFF2-40B4-BE49-F238E27FC236}">
                  <a16:creationId xmlns:a16="http://schemas.microsoft.com/office/drawing/2014/main" id="{91876D09-4CED-4BEE-7E61-DA1638AA0975}"/>
                </a:ext>
              </a:extLst>
            </p:cNvPr>
            <p:cNvSpPr/>
            <p:nvPr/>
          </p:nvSpPr>
          <p:spPr>
            <a:xfrm>
              <a:off x="8278539" y="2283736"/>
              <a:ext cx="909070" cy="899509"/>
            </a:xfrm>
            <a:prstGeom prst="ellipse">
              <a:avLst/>
            </a:prstGeom>
            <a:solidFill>
              <a:srgbClr val="FFFFFF"/>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srgbClr val="585858"/>
                  </a:solidFill>
                  <a:effectLst/>
                  <a:uLnTx/>
                  <a:uFillTx/>
                  <a:latin typeface="Century Gothic" panose="020B0502020202020204" pitchFamily="34" charset="0"/>
                  <a:ea typeface="+mn-ea"/>
                  <a:cs typeface="+mn-cs"/>
                </a:rPr>
                <a:t>5</a:t>
              </a:r>
            </a:p>
          </p:txBody>
        </p:sp>
        <p:sp>
          <p:nvSpPr>
            <p:cNvPr id="14" name="Oval 13">
              <a:extLst>
                <a:ext uri="{FF2B5EF4-FFF2-40B4-BE49-F238E27FC236}">
                  <a16:creationId xmlns:a16="http://schemas.microsoft.com/office/drawing/2014/main" id="{BC25DC4D-D295-BB76-59CB-B3F1BBE2AD4D}"/>
                </a:ext>
              </a:extLst>
            </p:cNvPr>
            <p:cNvSpPr/>
            <p:nvPr/>
          </p:nvSpPr>
          <p:spPr>
            <a:xfrm>
              <a:off x="9338968" y="2283735"/>
              <a:ext cx="909070" cy="899509"/>
            </a:xfrm>
            <a:prstGeom prst="ellipse">
              <a:avLst/>
            </a:prstGeom>
            <a:solidFill>
              <a:srgbClr val="FFFFFF"/>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srgbClr val="585858"/>
                  </a:solidFill>
                  <a:effectLst/>
                  <a:uLnTx/>
                  <a:uFillTx/>
                  <a:latin typeface="Century Gothic" panose="020B0502020202020204" pitchFamily="34" charset="0"/>
                  <a:ea typeface="+mn-ea"/>
                  <a:cs typeface="+mn-cs"/>
                </a:rPr>
                <a:t>5</a:t>
              </a:r>
            </a:p>
          </p:txBody>
        </p:sp>
        <p:sp>
          <p:nvSpPr>
            <p:cNvPr id="15" name="Oval 14">
              <a:extLst>
                <a:ext uri="{FF2B5EF4-FFF2-40B4-BE49-F238E27FC236}">
                  <a16:creationId xmlns:a16="http://schemas.microsoft.com/office/drawing/2014/main" id="{4FC7DDC2-F203-8D27-63FE-15C464A4C394}"/>
                </a:ext>
              </a:extLst>
            </p:cNvPr>
            <p:cNvSpPr/>
            <p:nvPr/>
          </p:nvSpPr>
          <p:spPr>
            <a:xfrm>
              <a:off x="10399396" y="2283735"/>
              <a:ext cx="909070" cy="899509"/>
            </a:xfrm>
            <a:prstGeom prst="ellipse">
              <a:avLst/>
            </a:prstGeom>
            <a:solidFill>
              <a:srgbClr val="FFFFFF"/>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a:ln>
                    <a:noFill/>
                  </a:ln>
                  <a:solidFill>
                    <a:srgbClr val="585858"/>
                  </a:solidFill>
                  <a:effectLst/>
                  <a:uLnTx/>
                  <a:uFillTx/>
                  <a:latin typeface="Century Gothic" panose="020B0502020202020204" pitchFamily="34" charset="0"/>
                  <a:ea typeface="+mn-ea"/>
                  <a:cs typeface="+mn-cs"/>
                </a:rPr>
                <a:t>5</a:t>
              </a:r>
            </a:p>
          </p:txBody>
        </p:sp>
        <p:cxnSp>
          <p:nvCxnSpPr>
            <p:cNvPr id="16" name="Straight Connector 15">
              <a:extLst>
                <a:ext uri="{FF2B5EF4-FFF2-40B4-BE49-F238E27FC236}">
                  <a16:creationId xmlns:a16="http://schemas.microsoft.com/office/drawing/2014/main" id="{0C34218F-7596-1A79-4E34-5E199E0D11A5}"/>
                </a:ext>
              </a:extLst>
            </p:cNvPr>
            <p:cNvCxnSpPr>
              <a:cxnSpLocks/>
            </p:cNvCxnSpPr>
            <p:nvPr/>
          </p:nvCxnSpPr>
          <p:spPr>
            <a:xfrm>
              <a:off x="10473783" y="2262829"/>
              <a:ext cx="819456" cy="941320"/>
            </a:xfrm>
            <a:prstGeom prst="line">
              <a:avLst/>
            </a:prstGeom>
            <a:noFill/>
            <a:ln w="76200" cap="flat" cmpd="sng" algn="ctr">
              <a:solidFill>
                <a:srgbClr val="585858"/>
              </a:solidFill>
              <a:prstDash val="solid"/>
              <a:miter lim="800000"/>
            </a:ln>
            <a:effectLst/>
          </p:spPr>
        </p:cxnSp>
      </p:grpSp>
      <p:cxnSp>
        <p:nvCxnSpPr>
          <p:cNvPr id="17" name="Straight Connector 16">
            <a:extLst>
              <a:ext uri="{FF2B5EF4-FFF2-40B4-BE49-F238E27FC236}">
                <a16:creationId xmlns:a16="http://schemas.microsoft.com/office/drawing/2014/main" id="{339B2450-BEB4-8F2F-AA32-33E02B8E06F7}"/>
              </a:ext>
            </a:extLst>
          </p:cNvPr>
          <p:cNvCxnSpPr/>
          <p:nvPr/>
        </p:nvCxnSpPr>
        <p:spPr>
          <a:xfrm>
            <a:off x="1030982" y="4942453"/>
            <a:ext cx="10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3860CDE-FCE1-5A71-8011-F958424EECD2}"/>
              </a:ext>
            </a:extLst>
          </p:cNvPr>
          <p:cNvCxnSpPr/>
          <p:nvPr/>
        </p:nvCxnSpPr>
        <p:spPr>
          <a:xfrm>
            <a:off x="1035796" y="4942453"/>
            <a:ext cx="0" cy="2853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AD975FD-9012-F712-CFE6-26F8488D950C}"/>
              </a:ext>
            </a:extLst>
          </p:cNvPr>
          <p:cNvCxnSpPr/>
          <p:nvPr/>
        </p:nvCxnSpPr>
        <p:spPr>
          <a:xfrm>
            <a:off x="10091602" y="4931038"/>
            <a:ext cx="0" cy="2853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42E0A98-BF7D-496D-6DFE-6DB3ED1EB844}"/>
              </a:ext>
            </a:extLst>
          </p:cNvPr>
          <p:cNvCxnSpPr/>
          <p:nvPr/>
        </p:nvCxnSpPr>
        <p:spPr>
          <a:xfrm>
            <a:off x="11102640" y="4931038"/>
            <a:ext cx="0" cy="2853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DF895B6-0621-274F-9D63-DBC4BC1BAB98}"/>
              </a:ext>
            </a:extLst>
          </p:cNvPr>
          <p:cNvSpPr txBox="1"/>
          <p:nvPr/>
        </p:nvSpPr>
        <p:spPr>
          <a:xfrm>
            <a:off x="865780" y="5232652"/>
            <a:ext cx="7236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585858"/>
                </a:solidFill>
                <a:effectLst/>
                <a:uLnTx/>
                <a:uFillTx/>
                <a:latin typeface="Century Gothic" panose="020B0502020202020204" pitchFamily="34" charset="0"/>
                <a:ea typeface="+mn-ea"/>
                <a:cs typeface="+mn-cs"/>
              </a:rPr>
              <a:t>0</a:t>
            </a:r>
          </a:p>
        </p:txBody>
      </p:sp>
      <p:sp>
        <p:nvSpPr>
          <p:cNvPr id="22" name="TextBox 21">
            <a:extLst>
              <a:ext uri="{FF2B5EF4-FFF2-40B4-BE49-F238E27FC236}">
                <a16:creationId xmlns:a16="http://schemas.microsoft.com/office/drawing/2014/main" id="{E4DB29B4-AC33-5DA3-4D73-667B8E55E77A}"/>
              </a:ext>
            </a:extLst>
          </p:cNvPr>
          <p:cNvSpPr txBox="1"/>
          <p:nvPr/>
        </p:nvSpPr>
        <p:spPr>
          <a:xfrm>
            <a:off x="10740799" y="5232652"/>
            <a:ext cx="723682"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50</a:t>
            </a:r>
          </a:p>
        </p:txBody>
      </p:sp>
      <p:sp>
        <p:nvSpPr>
          <p:cNvPr id="23" name="TextBox 22">
            <a:extLst>
              <a:ext uri="{FF2B5EF4-FFF2-40B4-BE49-F238E27FC236}">
                <a16:creationId xmlns:a16="http://schemas.microsoft.com/office/drawing/2014/main" id="{962E80CA-1888-56DF-406B-FD7F33A03F82}"/>
              </a:ext>
            </a:extLst>
          </p:cNvPr>
          <p:cNvSpPr txBox="1"/>
          <p:nvPr/>
        </p:nvSpPr>
        <p:spPr>
          <a:xfrm>
            <a:off x="9725390" y="5232652"/>
            <a:ext cx="7236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45</a:t>
            </a:r>
          </a:p>
        </p:txBody>
      </p:sp>
      <mc:AlternateContent xmlns:mc="http://schemas.openxmlformats.org/markup-compatibility/2006" xmlns:a14="http://schemas.microsoft.com/office/drawing/2010/main">
        <mc:Choice Requires="a14">
          <p:sp>
            <p:nvSpPr>
              <p:cNvPr id="24" name="Title 2">
                <a:extLst>
                  <a:ext uri="{FF2B5EF4-FFF2-40B4-BE49-F238E27FC236}">
                    <a16:creationId xmlns:a16="http://schemas.microsoft.com/office/drawing/2014/main" id="{7A06E0AE-5833-AEFA-2767-9B27480CC0BB}"/>
                  </a:ext>
                </a:extLst>
              </p:cNvPr>
              <p:cNvSpPr txBox="1">
                <a:spLocks/>
              </p:cNvSpPr>
              <p:nvPr/>
            </p:nvSpPr>
            <p:spPr>
              <a:xfrm>
                <a:off x="358645" y="337025"/>
                <a:ext cx="11576681" cy="12453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lvl="0" fontAlgn="auto">
                  <a:spcAft>
                    <a:spcPts val="0"/>
                  </a:spcAft>
                  <a:buClrTx/>
                  <a:defRPr/>
                </a:pPr>
                <a:r>
                  <a:rPr lang="en-GB" sz="2800" b="0" dirty="0"/>
                  <a:t>The unitised counters and number line can both represent 5 </a:t>
                </a:r>
                <a14:m>
                  <m:oMath xmlns:m="http://schemas.openxmlformats.org/officeDocument/2006/math">
                    <m:r>
                      <a:rPr lang="en-GB" sz="2800" b="0" i="1">
                        <a:solidFill>
                          <a:schemeClr val="tx1"/>
                        </a:solidFill>
                        <a:latin typeface="Cambria Math" panose="02040503050406030204" pitchFamily="18" charset="0"/>
                        <a:ea typeface="Cambria Math" panose="02040503050406030204" pitchFamily="18" charset="0"/>
                      </a:rPr>
                      <m:t>×</m:t>
                    </m:r>
                  </m:oMath>
                </a14:m>
                <a:r>
                  <a:rPr lang="en-GB" sz="2800" b="0" dirty="0"/>
                  <a:t> 9.</a:t>
                </a:r>
              </a:p>
              <a:p>
                <a:pPr lvl="0" fontAlgn="auto">
                  <a:spcAft>
                    <a:spcPts val="0"/>
                  </a:spcAft>
                  <a:buClrTx/>
                  <a:defRPr/>
                </a:pPr>
                <a:r>
                  <a:rPr lang="en-GB" sz="2800" b="0" dirty="0"/>
                  <a:t>Draw the NUMBER LINE and complete it by putting in the missing numbers. </a:t>
                </a:r>
              </a:p>
              <a:p>
                <a:pPr lvl="0" fontAlgn="auto">
                  <a:spcAft>
                    <a:spcPts val="0"/>
                  </a:spcAft>
                  <a:buClrTx/>
                  <a:defRPr/>
                </a:pPr>
                <a:endParaRPr lang="en-GB" sz="2800" b="0" dirty="0"/>
              </a:p>
              <a:p>
                <a:pPr lvl="0" fontAlgn="auto">
                  <a:spcAft>
                    <a:spcPts val="0"/>
                  </a:spcAft>
                  <a:buClrTx/>
                  <a:defRPr/>
                </a:pPr>
                <a:endParaRPr lang="en-GB" sz="2800" b="0" dirty="0"/>
              </a:p>
              <a:p>
                <a:pPr lvl="0" fontAlgn="auto">
                  <a:spcAft>
                    <a:spcPts val="0"/>
                  </a:spcAft>
                  <a:buClrTx/>
                  <a:defRPr/>
                </a:pPr>
                <a:endParaRPr lang="en-GB" sz="2800" b="0" dirty="0"/>
              </a:p>
            </p:txBody>
          </p:sp>
        </mc:Choice>
        <mc:Fallback xmlns="">
          <p:sp>
            <p:nvSpPr>
              <p:cNvPr id="24" name="Title 2">
                <a:extLst>
                  <a:ext uri="{FF2B5EF4-FFF2-40B4-BE49-F238E27FC236}">
                    <a16:creationId xmlns:a16="http://schemas.microsoft.com/office/drawing/2014/main" id="{7A06E0AE-5833-AEFA-2767-9B27480CC0BB}"/>
                  </a:ext>
                </a:extLst>
              </p:cNvPr>
              <p:cNvSpPr txBox="1">
                <a:spLocks noRot="1" noChangeAspect="1" noMove="1" noResize="1" noEditPoints="1" noAdjustHandles="1" noChangeArrowheads="1" noChangeShapeType="1" noTextEdit="1"/>
              </p:cNvSpPr>
              <p:nvPr/>
            </p:nvSpPr>
            <p:spPr>
              <a:xfrm>
                <a:off x="358645" y="337025"/>
                <a:ext cx="11576681" cy="1245308"/>
              </a:xfrm>
              <a:prstGeom prst="rect">
                <a:avLst/>
              </a:prstGeom>
              <a:blipFill>
                <a:blip r:embed="rId3"/>
                <a:stretch>
                  <a:fillRect l="-1106" t="-8293" b="-13171"/>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id="{7838BD29-14E2-A6F3-343B-4FB81D8F925A}"/>
              </a:ext>
            </a:extLst>
          </p:cNvPr>
          <p:cNvSpPr txBox="1"/>
          <p:nvPr/>
        </p:nvSpPr>
        <p:spPr>
          <a:xfrm>
            <a:off x="383762" y="1704513"/>
            <a:ext cx="11374439" cy="954107"/>
          </a:xfrm>
          <a:prstGeom prst="rect">
            <a:avLst/>
          </a:prstGeom>
          <a:noFill/>
        </p:spPr>
        <p:txBody>
          <a:bodyPr wrap="square">
            <a:spAutoFit/>
          </a:bodyPr>
          <a:lstStyle/>
          <a:p>
            <a:pPr>
              <a:buNone/>
            </a:pPr>
            <a:r>
              <a:rPr lang="en-GB" dirty="0">
                <a:solidFill>
                  <a:srgbClr val="585858"/>
                </a:solidFill>
                <a:latin typeface="Century Gothic" panose="020B0502020202020204" pitchFamily="34" charset="0"/>
                <a:ea typeface="+mj-ea"/>
                <a:cs typeface="Arial" panose="020B0604020202020204" pitchFamily="34" charset="0"/>
              </a:rPr>
              <a:t>Explain to a partner how the number line is connected to the unitised counters. Use a gesture to help you explain. </a:t>
            </a:r>
          </a:p>
        </p:txBody>
      </p:sp>
    </p:spTree>
    <p:extLst>
      <p:ext uri="{BB962C8B-B14F-4D97-AF65-F5344CB8AC3E}">
        <p14:creationId xmlns:p14="http://schemas.microsoft.com/office/powerpoint/2010/main" val="163692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64A7E5-A64B-C0A0-7830-F6F96F3A37B6}"/>
              </a:ext>
            </a:extLst>
          </p:cNvPr>
          <p:cNvSpPr/>
          <p:nvPr/>
        </p:nvSpPr>
        <p:spPr>
          <a:xfrm>
            <a:off x="5100374" y="2370595"/>
            <a:ext cx="1991251" cy="1323439"/>
          </a:xfrm>
          <a:prstGeom prst="rect">
            <a:avLst/>
          </a:prstGeom>
          <a:noFill/>
        </p:spPr>
        <p:txBody>
          <a:bodyPr wrap="none" lIns="91440" tIns="45720" rIns="91440" bIns="45720">
            <a:spAutoFit/>
            <a:scene3d>
              <a:camera prst="orthographicFront"/>
              <a:lightRig rig="threePt" dir="t"/>
            </a:scene3d>
            <a:sp3d extrusionH="57150">
              <a:bevelT w="50800" h="38100" prst="rible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12700" cmpd="sng">
                  <a:solidFill>
                    <a:srgbClr val="000000"/>
                  </a:solidFill>
                  <a:prstDash val="solid"/>
                </a:ln>
                <a:solidFill>
                  <a:srgbClr val="FFC000"/>
                </a:solidFill>
                <a:effectLst/>
                <a:uLnTx/>
                <a:uFillTx/>
                <a:latin typeface="Century Gothic" panose="020B0502020202020204" pitchFamily="34" charset="0"/>
                <a:ea typeface="+mn-ea"/>
                <a:cs typeface="+mn-cs"/>
              </a:rPr>
              <a:t>Say</a:t>
            </a:r>
          </a:p>
        </p:txBody>
      </p:sp>
      <p:sp>
        <p:nvSpPr>
          <p:cNvPr id="5" name="Slide Number Placeholder 3">
            <a:extLst>
              <a:ext uri="{FF2B5EF4-FFF2-40B4-BE49-F238E27FC236}">
                <a16:creationId xmlns:a16="http://schemas.microsoft.com/office/drawing/2014/main" id="{1A20CEF3-BD70-4B1E-3311-D85C4A2A65A7}"/>
              </a:ext>
            </a:extLst>
          </p:cNvPr>
          <p:cNvSpPr>
            <a:spLocks noGrp="1"/>
          </p:cNvSpPr>
          <p:nvPr>
            <p:ph type="sldNum" sz="quarter" idx="12"/>
          </p:nvPr>
        </p:nvSpPr>
        <p:spPr>
          <a:xfrm>
            <a:off x="9270200" y="6238775"/>
            <a:ext cx="2844800" cy="457200"/>
          </a:xfrm>
          <a:prstGeom prst="rect">
            <a:avLst/>
          </a:prstGeom>
        </p:spPr>
        <p:txBody>
          <a:bodyPr/>
          <a:lstStyle/>
          <a:p>
            <a:fld id="{4DB3256F-83C8-4422-BB4B-79DB90083B87}" type="slidenum">
              <a:rPr lang="en-GB" altLang="en-US" smtClean="0"/>
              <a:pPr/>
              <a:t>26</a:t>
            </a:fld>
            <a:endParaRPr lang="en-GB" altLang="en-US"/>
          </a:p>
        </p:txBody>
      </p:sp>
    </p:spTree>
    <p:extLst>
      <p:ext uri="{BB962C8B-B14F-4D97-AF65-F5344CB8AC3E}">
        <p14:creationId xmlns:p14="http://schemas.microsoft.com/office/powerpoint/2010/main" val="250357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E1F26E-F3A0-D225-5B1F-1D53B51CBA13}"/>
              </a:ext>
            </a:extLst>
          </p:cNvPr>
          <p:cNvPicPr>
            <a:picLocks noChangeAspect="1"/>
          </p:cNvPicPr>
          <p:nvPr/>
        </p:nvPicPr>
        <p:blipFill>
          <a:blip r:embed="rId3"/>
          <a:stretch>
            <a:fillRect/>
          </a:stretch>
        </p:blipFill>
        <p:spPr>
          <a:xfrm>
            <a:off x="3061553" y="1601325"/>
            <a:ext cx="5651231" cy="3420000"/>
          </a:xfrm>
          <a:prstGeom prst="rect">
            <a:avLst/>
          </a:prstGeom>
        </p:spPr>
      </p:pic>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D7C439CC-8863-88BF-D1E4-9DFA22DDD596}"/>
                  </a:ext>
                </a:extLst>
              </p:cNvPr>
              <p:cNvGraphicFramePr>
                <a:graphicFrameLocks noGrp="1"/>
              </p:cNvGraphicFramePr>
              <p:nvPr>
                <p:extLst>
                  <p:ext uri="{D42A27DB-BD31-4B8C-83A1-F6EECF244321}">
                    <p14:modId xmlns:p14="http://schemas.microsoft.com/office/powerpoint/2010/main" val="1563567463"/>
                  </p:ext>
                </p:extLst>
              </p:nvPr>
            </p:nvGraphicFramePr>
            <p:xfrm>
              <a:off x="4405022" y="5160274"/>
              <a:ext cx="3381956" cy="822960"/>
            </p:xfrm>
            <a:graphic>
              <a:graphicData uri="http://schemas.openxmlformats.org/drawingml/2006/table">
                <a:tbl>
                  <a:tblPr firstRow="1" bandRow="1">
                    <a:tableStyleId>{5C22544A-7EE6-4342-B048-85BDC9FD1C3A}</a:tableStyleId>
                  </a:tblPr>
                  <a:tblGrid>
                    <a:gridCol w="676391">
                      <a:extLst>
                        <a:ext uri="{9D8B030D-6E8A-4147-A177-3AD203B41FA5}">
                          <a16:colId xmlns:a16="http://schemas.microsoft.com/office/drawing/2014/main" val="1264115387"/>
                        </a:ext>
                      </a:extLst>
                    </a:gridCol>
                    <a:gridCol w="676391">
                      <a:extLst>
                        <a:ext uri="{9D8B030D-6E8A-4147-A177-3AD203B41FA5}">
                          <a16:colId xmlns:a16="http://schemas.microsoft.com/office/drawing/2014/main" val="3712511231"/>
                        </a:ext>
                      </a:extLst>
                    </a:gridCol>
                    <a:gridCol w="676391">
                      <a:extLst>
                        <a:ext uri="{9D8B030D-6E8A-4147-A177-3AD203B41FA5}">
                          <a16:colId xmlns:a16="http://schemas.microsoft.com/office/drawing/2014/main" val="3627003126"/>
                        </a:ext>
                      </a:extLst>
                    </a:gridCol>
                    <a:gridCol w="480447">
                      <a:extLst>
                        <a:ext uri="{9D8B030D-6E8A-4147-A177-3AD203B41FA5}">
                          <a16:colId xmlns:a16="http://schemas.microsoft.com/office/drawing/2014/main" val="1234800574"/>
                        </a:ext>
                      </a:extLst>
                    </a:gridCol>
                    <a:gridCol w="872336">
                      <a:extLst>
                        <a:ext uri="{9D8B030D-6E8A-4147-A177-3AD203B41FA5}">
                          <a16:colId xmlns:a16="http://schemas.microsoft.com/office/drawing/2014/main" val="2947170438"/>
                        </a:ext>
                      </a:extLst>
                    </a:gridCol>
                  </a:tblGrid>
                  <a:tr h="706676">
                    <a:tc>
                      <a:txBody>
                        <a:bodyPr/>
                        <a:lstStyle/>
                        <a:p>
                          <a:pPr algn="ctr"/>
                          <a:r>
                            <a:rPr lang="en-GB" sz="4800" b="0" dirty="0">
                              <a:solidFill>
                                <a:srgbClr val="595959"/>
                              </a:solidFill>
                              <a:latin typeface="Century Gothic" panose="020B0502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 xmlns:m="http://schemas.openxmlformats.org/officeDocument/2006/math">
                              <m:r>
                                <a:rPr lang="en-GB" sz="4800" b="0" i="1" smtClean="0">
                                  <a:solidFill>
                                    <a:schemeClr val="tx1"/>
                                  </a:solidFill>
                                  <a:latin typeface="Cambria Math" panose="02040503050406030204" pitchFamily="18" charset="0"/>
                                  <a:ea typeface="Cambria Math" panose="02040503050406030204" pitchFamily="18" charset="0"/>
                                </a:rPr>
                                <m:t>×</m:t>
                              </m:r>
                            </m:oMath>
                          </a14:m>
                          <a:r>
                            <a:rPr lang="en-GB" sz="4800" b="0" dirty="0">
                              <a:solidFill>
                                <a:srgbClr val="595959"/>
                              </a:solidFill>
                              <a:latin typeface="Century Gothic" panose="020B050202020202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800" b="0" dirty="0">
                              <a:solidFill>
                                <a:srgbClr val="595959"/>
                              </a:solidFill>
                              <a:latin typeface="Century Gothic" panose="020B0502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800" b="0" dirty="0">
                              <a:solidFill>
                                <a:srgbClr val="595959"/>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800" b="0" dirty="0">
                              <a:solidFill>
                                <a:srgbClr val="595959"/>
                              </a:solidFill>
                              <a:latin typeface="Century Gothic" panose="020B0502020202020204" pitchFamily="34" charset="0"/>
                            </a:rPr>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8167838"/>
                      </a:ext>
                    </a:extLst>
                  </a:tr>
                </a:tbl>
              </a:graphicData>
            </a:graphic>
          </p:graphicFrame>
        </mc:Choice>
        <mc:Fallback xmlns="">
          <p:graphicFrame>
            <p:nvGraphicFramePr>
              <p:cNvPr id="3" name="Table 3">
                <a:extLst>
                  <a:ext uri="{FF2B5EF4-FFF2-40B4-BE49-F238E27FC236}">
                    <a16:creationId xmlns:a16="http://schemas.microsoft.com/office/drawing/2014/main" id="{D7C439CC-8863-88BF-D1E4-9DFA22DDD596}"/>
                  </a:ext>
                </a:extLst>
              </p:cNvPr>
              <p:cNvGraphicFramePr>
                <a:graphicFrameLocks noGrp="1"/>
              </p:cNvGraphicFramePr>
              <p:nvPr>
                <p:extLst>
                  <p:ext uri="{D42A27DB-BD31-4B8C-83A1-F6EECF244321}">
                    <p14:modId xmlns:p14="http://schemas.microsoft.com/office/powerpoint/2010/main" val="1563567463"/>
                  </p:ext>
                </p:extLst>
              </p:nvPr>
            </p:nvGraphicFramePr>
            <p:xfrm>
              <a:off x="4405022" y="5160274"/>
              <a:ext cx="3381956" cy="822960"/>
            </p:xfrm>
            <a:graphic>
              <a:graphicData uri="http://schemas.openxmlformats.org/drawingml/2006/table">
                <a:tbl>
                  <a:tblPr firstRow="1" bandRow="1">
                    <a:tableStyleId>{5C22544A-7EE6-4342-B048-85BDC9FD1C3A}</a:tableStyleId>
                  </a:tblPr>
                  <a:tblGrid>
                    <a:gridCol w="676391">
                      <a:extLst>
                        <a:ext uri="{9D8B030D-6E8A-4147-A177-3AD203B41FA5}">
                          <a16:colId xmlns:a16="http://schemas.microsoft.com/office/drawing/2014/main" val="1264115387"/>
                        </a:ext>
                      </a:extLst>
                    </a:gridCol>
                    <a:gridCol w="676391">
                      <a:extLst>
                        <a:ext uri="{9D8B030D-6E8A-4147-A177-3AD203B41FA5}">
                          <a16:colId xmlns:a16="http://schemas.microsoft.com/office/drawing/2014/main" val="3712511231"/>
                        </a:ext>
                      </a:extLst>
                    </a:gridCol>
                    <a:gridCol w="676391">
                      <a:extLst>
                        <a:ext uri="{9D8B030D-6E8A-4147-A177-3AD203B41FA5}">
                          <a16:colId xmlns:a16="http://schemas.microsoft.com/office/drawing/2014/main" val="3627003126"/>
                        </a:ext>
                      </a:extLst>
                    </a:gridCol>
                    <a:gridCol w="480447">
                      <a:extLst>
                        <a:ext uri="{9D8B030D-6E8A-4147-A177-3AD203B41FA5}">
                          <a16:colId xmlns:a16="http://schemas.microsoft.com/office/drawing/2014/main" val="1234800574"/>
                        </a:ext>
                      </a:extLst>
                    </a:gridCol>
                    <a:gridCol w="872336">
                      <a:extLst>
                        <a:ext uri="{9D8B030D-6E8A-4147-A177-3AD203B41FA5}">
                          <a16:colId xmlns:a16="http://schemas.microsoft.com/office/drawing/2014/main" val="2947170438"/>
                        </a:ext>
                      </a:extLst>
                    </a:gridCol>
                  </a:tblGrid>
                  <a:tr h="822960">
                    <a:tc>
                      <a:txBody>
                        <a:bodyPr/>
                        <a:lstStyle/>
                        <a:p>
                          <a:pPr algn="ctr"/>
                          <a:r>
                            <a:rPr lang="en-GB" sz="4800" b="0" dirty="0">
                              <a:solidFill>
                                <a:srgbClr val="595959"/>
                              </a:solidFill>
                              <a:latin typeface="Century Gothic" panose="020B0502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000" t="-16176" r="-300901" b="-38971"/>
                          </a:stretch>
                        </a:blipFill>
                      </a:tcPr>
                    </a:tc>
                    <a:tc>
                      <a:txBody>
                        <a:bodyPr/>
                        <a:lstStyle/>
                        <a:p>
                          <a:pPr algn="ctr"/>
                          <a:r>
                            <a:rPr lang="en-GB" sz="4800" b="0" dirty="0">
                              <a:solidFill>
                                <a:srgbClr val="595959"/>
                              </a:solidFill>
                              <a:latin typeface="Century Gothic" panose="020B0502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800" b="0" dirty="0">
                              <a:solidFill>
                                <a:srgbClr val="595959"/>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800" b="0" dirty="0">
                              <a:solidFill>
                                <a:srgbClr val="595959"/>
                              </a:solidFill>
                              <a:latin typeface="Century Gothic" panose="020B0502020202020204" pitchFamily="34" charset="0"/>
                            </a:rPr>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8167838"/>
                      </a:ext>
                    </a:extLst>
                  </a:tr>
                </a:tbl>
              </a:graphicData>
            </a:graphic>
          </p:graphicFrame>
        </mc:Fallback>
      </mc:AlternateContent>
      <p:grpSp>
        <p:nvGrpSpPr>
          <p:cNvPr id="4" name="Group 3">
            <a:extLst>
              <a:ext uri="{FF2B5EF4-FFF2-40B4-BE49-F238E27FC236}">
                <a16:creationId xmlns:a16="http://schemas.microsoft.com/office/drawing/2014/main" id="{A69A68D0-08EA-2B8B-504C-A91AA7CB3D95}"/>
              </a:ext>
            </a:extLst>
          </p:cNvPr>
          <p:cNvGrpSpPr/>
          <p:nvPr/>
        </p:nvGrpSpPr>
        <p:grpSpPr>
          <a:xfrm>
            <a:off x="913488" y="3800152"/>
            <a:ext cx="10245202" cy="1076077"/>
            <a:chOff x="865780" y="4199590"/>
            <a:chExt cx="10245202" cy="1076077"/>
          </a:xfrm>
        </p:grpSpPr>
        <p:cxnSp>
          <p:nvCxnSpPr>
            <p:cNvPr id="5" name="Straight Connector 4">
              <a:extLst>
                <a:ext uri="{FF2B5EF4-FFF2-40B4-BE49-F238E27FC236}">
                  <a16:creationId xmlns:a16="http://schemas.microsoft.com/office/drawing/2014/main" id="{32F39CA6-2F9D-4A24-2A52-4C3586871555}"/>
                </a:ext>
              </a:extLst>
            </p:cNvPr>
            <p:cNvCxnSpPr/>
            <p:nvPr/>
          </p:nvCxnSpPr>
          <p:spPr>
            <a:xfrm>
              <a:off x="1030982" y="4339137"/>
              <a:ext cx="10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C4515D3-C946-36F5-0AB6-74825A038081}"/>
                </a:ext>
              </a:extLst>
            </p:cNvPr>
            <p:cNvCxnSpPr/>
            <p:nvPr/>
          </p:nvCxnSpPr>
          <p:spPr>
            <a:xfrm>
              <a:off x="1035796" y="4339137"/>
              <a:ext cx="0" cy="2853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441DC6C-AE46-E68F-BD78-DC54A469CB17}"/>
                </a:ext>
              </a:extLst>
            </p:cNvPr>
            <p:cNvCxnSpPr/>
            <p:nvPr/>
          </p:nvCxnSpPr>
          <p:spPr>
            <a:xfrm>
              <a:off x="10091602" y="4327722"/>
              <a:ext cx="0" cy="2853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DDDCAD-A0CB-4A0F-09CF-632AC589939B}"/>
                </a:ext>
              </a:extLst>
            </p:cNvPr>
            <p:cNvCxnSpPr/>
            <p:nvPr/>
          </p:nvCxnSpPr>
          <p:spPr>
            <a:xfrm>
              <a:off x="11102640" y="4327722"/>
              <a:ext cx="0" cy="2853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461E4D1-BB07-48D8-B23E-33C4DECAA11C}"/>
                </a:ext>
              </a:extLst>
            </p:cNvPr>
            <p:cNvSpPr txBox="1"/>
            <p:nvPr/>
          </p:nvSpPr>
          <p:spPr>
            <a:xfrm>
              <a:off x="865780" y="4629336"/>
              <a:ext cx="7236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0</a:t>
              </a:r>
            </a:p>
          </p:txBody>
        </p:sp>
        <p:sp>
          <p:nvSpPr>
            <p:cNvPr id="10" name="TextBox 9">
              <a:extLst>
                <a:ext uri="{FF2B5EF4-FFF2-40B4-BE49-F238E27FC236}">
                  <a16:creationId xmlns:a16="http://schemas.microsoft.com/office/drawing/2014/main" id="{8B6D1863-1ED2-3F96-9DD0-E91EBED75EC4}"/>
                </a:ext>
              </a:extLst>
            </p:cNvPr>
            <p:cNvSpPr txBox="1"/>
            <p:nvPr/>
          </p:nvSpPr>
          <p:spPr>
            <a:xfrm>
              <a:off x="9725390" y="4629336"/>
              <a:ext cx="7236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45</a:t>
              </a:r>
            </a:p>
          </p:txBody>
        </p:sp>
        <p:cxnSp>
          <p:nvCxnSpPr>
            <p:cNvPr id="11" name="Straight Arrow Connector 10">
              <a:extLst>
                <a:ext uri="{FF2B5EF4-FFF2-40B4-BE49-F238E27FC236}">
                  <a16:creationId xmlns:a16="http://schemas.microsoft.com/office/drawing/2014/main" id="{3720CBB3-BEEA-8485-5A80-FBFABBAD8E50}"/>
                </a:ext>
              </a:extLst>
            </p:cNvPr>
            <p:cNvCxnSpPr>
              <a:cxnSpLocks/>
            </p:cNvCxnSpPr>
            <p:nvPr/>
          </p:nvCxnSpPr>
          <p:spPr>
            <a:xfrm>
              <a:off x="1030982" y="4199590"/>
              <a:ext cx="907200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B6E02DC0-69ED-0E2E-D6B2-933557FE2844}"/>
              </a:ext>
            </a:extLst>
          </p:cNvPr>
          <p:cNvGrpSpPr/>
          <p:nvPr/>
        </p:nvGrpSpPr>
        <p:grpSpPr>
          <a:xfrm>
            <a:off x="1011890" y="3172444"/>
            <a:ext cx="10013280" cy="898532"/>
            <a:chOff x="818343" y="2262829"/>
            <a:chExt cx="10490123" cy="941320"/>
          </a:xfrm>
        </p:grpSpPr>
        <p:sp>
          <p:nvSpPr>
            <p:cNvPr id="13" name="Oval 12">
              <a:extLst>
                <a:ext uri="{FF2B5EF4-FFF2-40B4-BE49-F238E27FC236}">
                  <a16:creationId xmlns:a16="http://schemas.microsoft.com/office/drawing/2014/main" id="{94AE601A-3056-23A9-E72B-48EA276F6EA9}"/>
                </a:ext>
              </a:extLst>
            </p:cNvPr>
            <p:cNvSpPr/>
            <p:nvPr/>
          </p:nvSpPr>
          <p:spPr>
            <a:xfrm>
              <a:off x="818343" y="2290328"/>
              <a:ext cx="909070" cy="899509"/>
            </a:xfrm>
            <a:prstGeom prst="ellipse">
              <a:avLst/>
            </a:prstGeom>
            <a:solidFill>
              <a:srgbClr val="FF0000"/>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5400" kern="0">
                  <a:solidFill>
                    <a:srgbClr val="585858"/>
                  </a:solidFill>
                  <a:latin typeface="Century Gothic" panose="020B0502020202020204" pitchFamily="34" charset="0"/>
                </a:rPr>
                <a:t>5</a:t>
              </a:r>
              <a:endParaRPr kumimoji="0" lang="en-GB" sz="5400" b="0" i="0" u="none" strike="noStrike" kern="0" cap="none" spc="0" normalizeH="0" baseline="0" noProof="0">
                <a:ln>
                  <a:noFill/>
                </a:ln>
                <a:solidFill>
                  <a:srgbClr val="585858"/>
                </a:solidFill>
                <a:effectLst/>
                <a:uLnTx/>
                <a:uFillTx/>
                <a:latin typeface="Century Gothic" panose="020B0502020202020204" pitchFamily="34" charset="0"/>
                <a:ea typeface="+mn-ea"/>
                <a:cs typeface="+mn-cs"/>
              </a:endParaRPr>
            </a:p>
          </p:txBody>
        </p:sp>
        <p:sp>
          <p:nvSpPr>
            <p:cNvPr id="14" name="Oval 13">
              <a:extLst>
                <a:ext uri="{FF2B5EF4-FFF2-40B4-BE49-F238E27FC236}">
                  <a16:creationId xmlns:a16="http://schemas.microsoft.com/office/drawing/2014/main" id="{EFFA096B-2EEE-FF20-AEEF-6F58CAFA115E}"/>
                </a:ext>
              </a:extLst>
            </p:cNvPr>
            <p:cNvSpPr/>
            <p:nvPr/>
          </p:nvSpPr>
          <p:spPr>
            <a:xfrm>
              <a:off x="1915965" y="2283742"/>
              <a:ext cx="909070" cy="899509"/>
            </a:xfrm>
            <a:prstGeom prst="ellipse">
              <a:avLst/>
            </a:prstGeom>
            <a:solidFill>
              <a:srgbClr val="FF0000"/>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5400" kern="0">
                  <a:solidFill>
                    <a:srgbClr val="585858"/>
                  </a:solidFill>
                  <a:latin typeface="Century Gothic" panose="020B0502020202020204" pitchFamily="34" charset="0"/>
                </a:rPr>
                <a:t>5</a:t>
              </a:r>
              <a:endParaRPr kumimoji="0" lang="en-GB" sz="5400" b="0" i="0" u="none" strike="noStrike" kern="0" cap="none" spc="0" normalizeH="0" baseline="0" noProof="0">
                <a:ln>
                  <a:noFill/>
                </a:ln>
                <a:solidFill>
                  <a:srgbClr val="585858"/>
                </a:solidFill>
                <a:effectLst/>
                <a:uLnTx/>
                <a:uFillTx/>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661F204C-FFB6-5D0E-DC84-C49855064E0F}"/>
                </a:ext>
              </a:extLst>
            </p:cNvPr>
            <p:cNvSpPr/>
            <p:nvPr/>
          </p:nvSpPr>
          <p:spPr>
            <a:xfrm>
              <a:off x="2976394" y="2283741"/>
              <a:ext cx="909070" cy="899509"/>
            </a:xfrm>
            <a:prstGeom prst="ellipse">
              <a:avLst/>
            </a:prstGeom>
            <a:solidFill>
              <a:srgbClr val="FF0000"/>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5400" kern="0">
                  <a:solidFill>
                    <a:srgbClr val="585858"/>
                  </a:solidFill>
                  <a:latin typeface="Century Gothic" panose="020B0502020202020204" pitchFamily="34" charset="0"/>
                </a:rPr>
                <a:t>5</a:t>
              </a:r>
              <a:endParaRPr kumimoji="0" lang="en-GB" sz="5400" b="0" i="0" u="none" strike="noStrike" kern="0" cap="none" spc="0" normalizeH="0" baseline="0" noProof="0">
                <a:ln>
                  <a:noFill/>
                </a:ln>
                <a:solidFill>
                  <a:srgbClr val="585858"/>
                </a:solidFill>
                <a:effectLst/>
                <a:uLnTx/>
                <a:uFillTx/>
                <a:latin typeface="Century Gothic" panose="020B0502020202020204" pitchFamily="34" charset="0"/>
                <a:ea typeface="+mn-ea"/>
                <a:cs typeface="+mn-cs"/>
              </a:endParaRPr>
            </a:p>
          </p:txBody>
        </p:sp>
        <p:sp>
          <p:nvSpPr>
            <p:cNvPr id="16" name="Oval 15">
              <a:extLst>
                <a:ext uri="{FF2B5EF4-FFF2-40B4-BE49-F238E27FC236}">
                  <a16:creationId xmlns:a16="http://schemas.microsoft.com/office/drawing/2014/main" id="{3B6EE7AD-8813-1DB9-06FF-5AFF6A44B0C1}"/>
                </a:ext>
              </a:extLst>
            </p:cNvPr>
            <p:cNvSpPr/>
            <p:nvPr/>
          </p:nvSpPr>
          <p:spPr>
            <a:xfrm>
              <a:off x="4036823" y="2283740"/>
              <a:ext cx="909070" cy="899509"/>
            </a:xfrm>
            <a:prstGeom prst="ellipse">
              <a:avLst/>
            </a:prstGeom>
            <a:solidFill>
              <a:srgbClr val="FF0000"/>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5400" kern="0">
                  <a:solidFill>
                    <a:srgbClr val="585858"/>
                  </a:solidFill>
                  <a:latin typeface="Century Gothic" panose="020B0502020202020204" pitchFamily="34" charset="0"/>
                </a:rPr>
                <a:t>5</a:t>
              </a:r>
              <a:endParaRPr kumimoji="0" lang="en-GB" sz="5400" b="0" i="0" u="none" strike="noStrike" kern="0" cap="none" spc="0" normalizeH="0" baseline="0" noProof="0">
                <a:ln>
                  <a:noFill/>
                </a:ln>
                <a:solidFill>
                  <a:srgbClr val="585858"/>
                </a:solidFill>
                <a:effectLst/>
                <a:uLnTx/>
                <a:uFillTx/>
                <a:latin typeface="Century Gothic" panose="020B0502020202020204" pitchFamily="34" charset="0"/>
                <a:ea typeface="+mn-ea"/>
                <a:cs typeface="+mn-cs"/>
              </a:endParaRPr>
            </a:p>
          </p:txBody>
        </p:sp>
        <p:sp>
          <p:nvSpPr>
            <p:cNvPr id="17" name="Oval 16">
              <a:extLst>
                <a:ext uri="{FF2B5EF4-FFF2-40B4-BE49-F238E27FC236}">
                  <a16:creationId xmlns:a16="http://schemas.microsoft.com/office/drawing/2014/main" id="{39D209D2-EC56-1C84-D4CE-3DEE0CF2AB6D}"/>
                </a:ext>
              </a:extLst>
            </p:cNvPr>
            <p:cNvSpPr/>
            <p:nvPr/>
          </p:nvSpPr>
          <p:spPr>
            <a:xfrm>
              <a:off x="5097252" y="2283739"/>
              <a:ext cx="909070" cy="899509"/>
            </a:xfrm>
            <a:prstGeom prst="ellipse">
              <a:avLst/>
            </a:prstGeom>
            <a:solidFill>
              <a:srgbClr val="FF0000"/>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5400" kern="0">
                  <a:solidFill>
                    <a:srgbClr val="585858"/>
                  </a:solidFill>
                  <a:latin typeface="Century Gothic" panose="020B0502020202020204" pitchFamily="34" charset="0"/>
                </a:rPr>
                <a:t>5</a:t>
              </a:r>
              <a:endParaRPr kumimoji="0" lang="en-GB" sz="5400" b="0" i="0" u="none" strike="noStrike" kern="0" cap="none" spc="0" normalizeH="0" baseline="0" noProof="0">
                <a:ln>
                  <a:noFill/>
                </a:ln>
                <a:solidFill>
                  <a:srgbClr val="585858"/>
                </a:solidFill>
                <a:effectLst/>
                <a:uLnTx/>
                <a:uFillTx/>
                <a:latin typeface="Century Gothic" panose="020B0502020202020204" pitchFamily="34" charset="0"/>
                <a:ea typeface="+mn-ea"/>
                <a:cs typeface="+mn-cs"/>
              </a:endParaRPr>
            </a:p>
          </p:txBody>
        </p:sp>
        <p:sp>
          <p:nvSpPr>
            <p:cNvPr id="18" name="Oval 17">
              <a:extLst>
                <a:ext uri="{FF2B5EF4-FFF2-40B4-BE49-F238E27FC236}">
                  <a16:creationId xmlns:a16="http://schemas.microsoft.com/office/drawing/2014/main" id="{775738C7-FA91-55CD-D596-DDD79EA3EC8D}"/>
                </a:ext>
              </a:extLst>
            </p:cNvPr>
            <p:cNvSpPr/>
            <p:nvPr/>
          </p:nvSpPr>
          <p:spPr>
            <a:xfrm>
              <a:off x="6157681" y="2283738"/>
              <a:ext cx="909070" cy="899509"/>
            </a:xfrm>
            <a:prstGeom prst="ellipse">
              <a:avLst/>
            </a:prstGeom>
            <a:solidFill>
              <a:srgbClr val="FFFFFF"/>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5400" kern="0">
                  <a:solidFill>
                    <a:srgbClr val="585858"/>
                  </a:solidFill>
                  <a:latin typeface="Century Gothic" panose="020B0502020202020204" pitchFamily="34" charset="0"/>
                </a:rPr>
                <a:t>5</a:t>
              </a:r>
              <a:endParaRPr kumimoji="0" lang="en-GB" sz="5400" b="0" i="0" u="none" strike="noStrike" kern="0" cap="none" spc="0" normalizeH="0" baseline="0" noProof="0">
                <a:ln>
                  <a:noFill/>
                </a:ln>
                <a:solidFill>
                  <a:srgbClr val="585858"/>
                </a:solidFill>
                <a:effectLst/>
                <a:uLnTx/>
                <a:uFillTx/>
                <a:latin typeface="Century Gothic" panose="020B0502020202020204" pitchFamily="34" charset="0"/>
                <a:ea typeface="+mn-ea"/>
                <a:cs typeface="+mn-cs"/>
              </a:endParaRPr>
            </a:p>
          </p:txBody>
        </p:sp>
        <p:sp>
          <p:nvSpPr>
            <p:cNvPr id="19" name="Oval 18">
              <a:extLst>
                <a:ext uri="{FF2B5EF4-FFF2-40B4-BE49-F238E27FC236}">
                  <a16:creationId xmlns:a16="http://schemas.microsoft.com/office/drawing/2014/main" id="{863285DC-143C-7C95-059A-4D89132DC364}"/>
                </a:ext>
              </a:extLst>
            </p:cNvPr>
            <p:cNvSpPr/>
            <p:nvPr/>
          </p:nvSpPr>
          <p:spPr>
            <a:xfrm>
              <a:off x="7218110" y="2283737"/>
              <a:ext cx="909070" cy="899509"/>
            </a:xfrm>
            <a:prstGeom prst="ellipse">
              <a:avLst/>
            </a:prstGeom>
            <a:solidFill>
              <a:srgbClr val="FFFFFF"/>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5400" kern="0" dirty="0">
                  <a:solidFill>
                    <a:srgbClr val="585858"/>
                  </a:solidFill>
                  <a:latin typeface="Century Gothic" panose="020B0502020202020204" pitchFamily="34" charset="0"/>
                </a:rPr>
                <a:t>5</a:t>
              </a:r>
              <a:endParaRPr kumimoji="0" lang="en-GB" sz="5400" b="0" i="0" u="none" strike="noStrike" kern="0" cap="none" spc="0" normalizeH="0" baseline="0" noProof="0" dirty="0">
                <a:ln>
                  <a:noFill/>
                </a:ln>
                <a:solidFill>
                  <a:srgbClr val="585858"/>
                </a:solidFill>
                <a:effectLst/>
                <a:uLnTx/>
                <a:uFillTx/>
                <a:latin typeface="Century Gothic" panose="020B0502020202020204" pitchFamily="34" charset="0"/>
                <a:ea typeface="+mn-ea"/>
                <a:cs typeface="+mn-cs"/>
              </a:endParaRPr>
            </a:p>
          </p:txBody>
        </p:sp>
        <p:sp>
          <p:nvSpPr>
            <p:cNvPr id="20" name="Oval 19">
              <a:extLst>
                <a:ext uri="{FF2B5EF4-FFF2-40B4-BE49-F238E27FC236}">
                  <a16:creationId xmlns:a16="http://schemas.microsoft.com/office/drawing/2014/main" id="{6777D245-F3F1-9177-77AC-6286F03D88B0}"/>
                </a:ext>
              </a:extLst>
            </p:cNvPr>
            <p:cNvSpPr/>
            <p:nvPr/>
          </p:nvSpPr>
          <p:spPr>
            <a:xfrm>
              <a:off x="8278539" y="2283736"/>
              <a:ext cx="909070" cy="899509"/>
            </a:xfrm>
            <a:prstGeom prst="ellipse">
              <a:avLst/>
            </a:prstGeom>
            <a:solidFill>
              <a:srgbClr val="FFFFFF"/>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a:ln>
                    <a:noFill/>
                  </a:ln>
                  <a:solidFill>
                    <a:srgbClr val="585858"/>
                  </a:solidFill>
                  <a:effectLst/>
                  <a:uLnTx/>
                  <a:uFillTx/>
                  <a:latin typeface="Century Gothic" panose="020B0502020202020204" pitchFamily="34" charset="0"/>
                  <a:ea typeface="+mn-ea"/>
                  <a:cs typeface="+mn-cs"/>
                </a:rPr>
                <a:t>5</a:t>
              </a:r>
            </a:p>
          </p:txBody>
        </p:sp>
        <p:sp>
          <p:nvSpPr>
            <p:cNvPr id="21" name="Oval 20">
              <a:extLst>
                <a:ext uri="{FF2B5EF4-FFF2-40B4-BE49-F238E27FC236}">
                  <a16:creationId xmlns:a16="http://schemas.microsoft.com/office/drawing/2014/main" id="{CF1EE99B-9767-027D-E95C-A670E4102E9B}"/>
                </a:ext>
              </a:extLst>
            </p:cNvPr>
            <p:cNvSpPr/>
            <p:nvPr/>
          </p:nvSpPr>
          <p:spPr>
            <a:xfrm>
              <a:off x="9338968" y="2283735"/>
              <a:ext cx="909070" cy="899509"/>
            </a:xfrm>
            <a:prstGeom prst="ellipse">
              <a:avLst/>
            </a:prstGeom>
            <a:solidFill>
              <a:srgbClr val="FFFFFF"/>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srgbClr val="585858"/>
                  </a:solidFill>
                  <a:effectLst/>
                  <a:uLnTx/>
                  <a:uFillTx/>
                  <a:latin typeface="Century Gothic" panose="020B0502020202020204" pitchFamily="34" charset="0"/>
                  <a:ea typeface="+mn-ea"/>
                  <a:cs typeface="+mn-cs"/>
                </a:rPr>
                <a:t>5</a:t>
              </a:r>
            </a:p>
          </p:txBody>
        </p:sp>
        <p:sp>
          <p:nvSpPr>
            <p:cNvPr id="22" name="Oval 21">
              <a:extLst>
                <a:ext uri="{FF2B5EF4-FFF2-40B4-BE49-F238E27FC236}">
                  <a16:creationId xmlns:a16="http://schemas.microsoft.com/office/drawing/2014/main" id="{45936529-3486-A665-E457-8F608A1AF0FF}"/>
                </a:ext>
              </a:extLst>
            </p:cNvPr>
            <p:cNvSpPr/>
            <p:nvPr/>
          </p:nvSpPr>
          <p:spPr>
            <a:xfrm>
              <a:off x="10399396" y="2283735"/>
              <a:ext cx="909070" cy="899509"/>
            </a:xfrm>
            <a:prstGeom prst="ellipse">
              <a:avLst/>
            </a:prstGeom>
            <a:solidFill>
              <a:srgbClr val="FFFFFF"/>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a:ln>
                    <a:noFill/>
                  </a:ln>
                  <a:solidFill>
                    <a:srgbClr val="585858"/>
                  </a:solidFill>
                  <a:effectLst/>
                  <a:uLnTx/>
                  <a:uFillTx/>
                  <a:latin typeface="Century Gothic" panose="020B0502020202020204" pitchFamily="34" charset="0"/>
                  <a:ea typeface="+mn-ea"/>
                  <a:cs typeface="+mn-cs"/>
                </a:rPr>
                <a:t>5</a:t>
              </a:r>
            </a:p>
          </p:txBody>
        </p:sp>
        <p:cxnSp>
          <p:nvCxnSpPr>
            <p:cNvPr id="23" name="Straight Connector 22">
              <a:extLst>
                <a:ext uri="{FF2B5EF4-FFF2-40B4-BE49-F238E27FC236}">
                  <a16:creationId xmlns:a16="http://schemas.microsoft.com/office/drawing/2014/main" id="{8B4A56A0-0FBA-BF28-BBAE-35293741C8D9}"/>
                </a:ext>
              </a:extLst>
            </p:cNvPr>
            <p:cNvCxnSpPr>
              <a:cxnSpLocks/>
            </p:cNvCxnSpPr>
            <p:nvPr/>
          </p:nvCxnSpPr>
          <p:spPr>
            <a:xfrm>
              <a:off x="10473783" y="2262829"/>
              <a:ext cx="819456" cy="941320"/>
            </a:xfrm>
            <a:prstGeom prst="line">
              <a:avLst/>
            </a:prstGeom>
            <a:noFill/>
            <a:ln w="76200" cap="flat" cmpd="sng" algn="ctr">
              <a:solidFill>
                <a:srgbClr val="585858"/>
              </a:solidFill>
              <a:prstDash val="solid"/>
              <a:miter lim="800000"/>
            </a:ln>
            <a:effectLst/>
          </p:spPr>
        </p:cxnSp>
      </p:grpSp>
      <mc:AlternateContent xmlns:mc="http://schemas.openxmlformats.org/markup-compatibility/2006" xmlns:a14="http://schemas.microsoft.com/office/drawing/2010/main">
        <mc:Choice Requires="a14">
          <p:sp>
            <p:nvSpPr>
              <p:cNvPr id="24" name="Rectangle: Rounded Corners 23">
                <a:extLst>
                  <a:ext uri="{FF2B5EF4-FFF2-40B4-BE49-F238E27FC236}">
                    <a16:creationId xmlns:a16="http://schemas.microsoft.com/office/drawing/2014/main" id="{6B99A422-AD65-3E20-A6C7-95D8BBC18020}"/>
                  </a:ext>
                </a:extLst>
              </p:cNvPr>
              <p:cNvSpPr/>
              <p:nvPr/>
            </p:nvSpPr>
            <p:spPr>
              <a:xfrm>
                <a:off x="3413937" y="2341039"/>
                <a:ext cx="5368954" cy="2535190"/>
              </a:xfrm>
              <a:prstGeom prst="roundRect">
                <a:avLst/>
              </a:prstGeom>
              <a:no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8000" kern="0" noProof="0" dirty="0">
                    <a:solidFill>
                      <a:srgbClr val="585858"/>
                    </a:solidFill>
                    <a:latin typeface="Century Gothic" panose="020B0502020202020204" pitchFamily="34" charset="0"/>
                  </a:rPr>
                  <a:t>5</a:t>
                </a:r>
                <a:r>
                  <a:rPr kumimoji="0" lang="en-GB" sz="8000" b="0" i="0" u="none" strike="noStrike" kern="0" cap="none" spc="0" normalizeH="0" baseline="0" noProof="0" dirty="0">
                    <a:ln>
                      <a:noFill/>
                    </a:ln>
                    <a:solidFill>
                      <a:srgbClr val="585858"/>
                    </a:solidFill>
                    <a:effectLst/>
                    <a:uLnTx/>
                    <a:uFillTx/>
                    <a:latin typeface="Century Gothic" panose="020B0502020202020204" pitchFamily="34" charset="0"/>
                    <a:ea typeface="+mn-ea"/>
                    <a:cs typeface="+mn-cs"/>
                  </a:rPr>
                  <a:t> </a:t>
                </a:r>
                <a14:m>
                  <m:oMath xmlns:m="http://schemas.openxmlformats.org/officeDocument/2006/math">
                    <m:r>
                      <a:rPr lang="en-GB" sz="8000" i="1">
                        <a:latin typeface="Cambria Math" panose="02040503050406030204" pitchFamily="18" charset="0"/>
                        <a:ea typeface="Cambria Math" panose="02040503050406030204" pitchFamily="18" charset="0"/>
                      </a:rPr>
                      <m:t>×</m:t>
                    </m:r>
                  </m:oMath>
                </a14:m>
                <a:r>
                  <a:rPr kumimoji="0" lang="en-GB" sz="8000" b="0" i="0" u="none" strike="noStrike" kern="0" cap="none" spc="0" normalizeH="0" baseline="0" noProof="0" dirty="0">
                    <a:ln>
                      <a:noFill/>
                    </a:ln>
                    <a:solidFill>
                      <a:srgbClr val="585858"/>
                    </a:solidFill>
                    <a:effectLst/>
                    <a:uLnTx/>
                    <a:uFillTx/>
                    <a:latin typeface="Century Gothic" panose="020B0502020202020204" pitchFamily="34" charset="0"/>
                    <a:ea typeface="+mn-ea"/>
                    <a:cs typeface="+mn-cs"/>
                  </a:rPr>
                  <a:t> </a:t>
                </a:r>
                <a:r>
                  <a:rPr lang="en-GB" sz="8000" kern="0" dirty="0">
                    <a:solidFill>
                      <a:srgbClr val="585858"/>
                    </a:solidFill>
                    <a:latin typeface="Century Gothic" panose="020B0502020202020204" pitchFamily="34" charset="0"/>
                  </a:rPr>
                  <a:t>9</a:t>
                </a:r>
                <a:endParaRPr kumimoji="0" lang="en-GB" sz="8000" b="0" i="0" u="none" strike="noStrike" kern="0" cap="none" spc="0" normalizeH="0" baseline="0" noProof="0" dirty="0">
                  <a:ln>
                    <a:noFill/>
                  </a:ln>
                  <a:solidFill>
                    <a:srgbClr val="585858"/>
                  </a:solidFill>
                  <a:effectLst/>
                  <a:uLnTx/>
                  <a:uFillTx/>
                  <a:latin typeface="Century Gothic" panose="020B0502020202020204" pitchFamily="34" charset="0"/>
                  <a:ea typeface="+mn-ea"/>
                  <a:cs typeface="+mn-cs"/>
                </a:endParaRPr>
              </a:p>
            </p:txBody>
          </p:sp>
        </mc:Choice>
        <mc:Fallback xmlns="">
          <p:sp>
            <p:nvSpPr>
              <p:cNvPr id="24" name="Rectangle: Rounded Corners 23">
                <a:extLst>
                  <a:ext uri="{FF2B5EF4-FFF2-40B4-BE49-F238E27FC236}">
                    <a16:creationId xmlns:a16="http://schemas.microsoft.com/office/drawing/2014/main" id="{6B99A422-AD65-3E20-A6C7-95D8BBC18020}"/>
                  </a:ext>
                </a:extLst>
              </p:cNvPr>
              <p:cNvSpPr>
                <a:spLocks noRot="1" noChangeAspect="1" noMove="1" noResize="1" noEditPoints="1" noAdjustHandles="1" noChangeArrowheads="1" noChangeShapeType="1" noTextEdit="1"/>
              </p:cNvSpPr>
              <p:nvPr/>
            </p:nvSpPr>
            <p:spPr>
              <a:xfrm>
                <a:off x="3413937" y="2341039"/>
                <a:ext cx="5368954" cy="2535190"/>
              </a:xfrm>
              <a:prstGeom prst="roundRect">
                <a:avLst/>
              </a:prstGeom>
              <a:blipFill>
                <a:blip r:embed="rId5"/>
                <a:stretch>
                  <a:fillRect/>
                </a:stretch>
              </a:blipFill>
              <a:ln w="38100" cap="flat" cmpd="sng" algn="ctr">
                <a:solidFill>
                  <a:srgbClr val="585858"/>
                </a:solidFill>
                <a:prstDash val="solid"/>
                <a:miter lim="800000"/>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Rounded Corners 24">
                <a:extLst>
                  <a:ext uri="{FF2B5EF4-FFF2-40B4-BE49-F238E27FC236}">
                    <a16:creationId xmlns:a16="http://schemas.microsoft.com/office/drawing/2014/main" id="{6A5CCABF-2527-09C2-BEEF-33040569BA43}"/>
                  </a:ext>
                </a:extLst>
              </p:cNvPr>
              <p:cNvSpPr/>
              <p:nvPr/>
            </p:nvSpPr>
            <p:spPr>
              <a:xfrm>
                <a:off x="3432049" y="2352454"/>
                <a:ext cx="5368954" cy="2535190"/>
              </a:xfrm>
              <a:prstGeom prst="roundRect">
                <a:avLst/>
              </a:prstGeom>
              <a:no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8000" kern="0" dirty="0">
                    <a:solidFill>
                      <a:srgbClr val="585858"/>
                    </a:solidFill>
                    <a:latin typeface="Century Gothic" panose="020B0502020202020204" pitchFamily="34" charset="0"/>
                  </a:rPr>
                  <a:t>9</a:t>
                </a:r>
                <a:r>
                  <a:rPr kumimoji="0" lang="en-GB" sz="8000" b="0" i="0" u="none" strike="noStrike" kern="0" cap="none" spc="0" normalizeH="0" baseline="0" noProof="0" dirty="0">
                    <a:ln>
                      <a:noFill/>
                    </a:ln>
                    <a:solidFill>
                      <a:srgbClr val="585858"/>
                    </a:solidFill>
                    <a:effectLst/>
                    <a:uLnTx/>
                    <a:uFillTx/>
                    <a:latin typeface="Century Gothic" panose="020B0502020202020204" pitchFamily="34" charset="0"/>
                  </a:rPr>
                  <a:t> </a:t>
                </a:r>
                <a14:m>
                  <m:oMath xmlns:m="http://schemas.openxmlformats.org/officeDocument/2006/math">
                    <m:r>
                      <a:rPr lang="en-GB" sz="8000" i="1">
                        <a:latin typeface="Cambria Math" panose="02040503050406030204" pitchFamily="18" charset="0"/>
                        <a:ea typeface="Cambria Math" panose="02040503050406030204" pitchFamily="18" charset="0"/>
                      </a:rPr>
                      <m:t>×</m:t>
                    </m:r>
                  </m:oMath>
                </a14:m>
                <a:r>
                  <a:rPr kumimoji="0" lang="en-GB" sz="8000" b="0" i="0" u="none" strike="noStrike" kern="0" cap="none" spc="0" normalizeH="0" baseline="0" noProof="0" dirty="0">
                    <a:ln>
                      <a:noFill/>
                    </a:ln>
                    <a:solidFill>
                      <a:srgbClr val="585858"/>
                    </a:solidFill>
                    <a:effectLst/>
                    <a:uLnTx/>
                    <a:uFillTx/>
                    <a:latin typeface="Century Gothic" panose="020B0502020202020204" pitchFamily="34" charset="0"/>
                  </a:rPr>
                  <a:t> </a:t>
                </a:r>
                <a:r>
                  <a:rPr lang="en-GB" sz="8000" kern="0" noProof="0" dirty="0">
                    <a:solidFill>
                      <a:srgbClr val="585858"/>
                    </a:solidFill>
                    <a:latin typeface="Century Gothic" panose="020B0502020202020204" pitchFamily="34" charset="0"/>
                  </a:rPr>
                  <a:t>5</a:t>
                </a:r>
                <a:endParaRPr kumimoji="0" lang="en-GB" sz="8000" b="0" i="0" u="none" strike="noStrike" kern="0" cap="none" spc="0" normalizeH="0" baseline="0" noProof="0" dirty="0">
                  <a:ln>
                    <a:noFill/>
                  </a:ln>
                  <a:solidFill>
                    <a:srgbClr val="585858"/>
                  </a:solidFill>
                  <a:effectLst/>
                  <a:uLnTx/>
                  <a:uFillTx/>
                  <a:latin typeface="Century Gothic" panose="020B0502020202020204" pitchFamily="34" charset="0"/>
                </a:endParaRPr>
              </a:p>
            </p:txBody>
          </p:sp>
        </mc:Choice>
        <mc:Fallback xmlns="">
          <p:sp>
            <p:nvSpPr>
              <p:cNvPr id="25" name="Rectangle: Rounded Corners 24">
                <a:extLst>
                  <a:ext uri="{FF2B5EF4-FFF2-40B4-BE49-F238E27FC236}">
                    <a16:creationId xmlns:a16="http://schemas.microsoft.com/office/drawing/2014/main" id="{6A5CCABF-2527-09C2-BEEF-33040569BA43}"/>
                  </a:ext>
                </a:extLst>
              </p:cNvPr>
              <p:cNvSpPr>
                <a:spLocks noRot="1" noChangeAspect="1" noMove="1" noResize="1" noEditPoints="1" noAdjustHandles="1" noChangeArrowheads="1" noChangeShapeType="1" noTextEdit="1"/>
              </p:cNvSpPr>
              <p:nvPr/>
            </p:nvSpPr>
            <p:spPr>
              <a:xfrm>
                <a:off x="3432049" y="2352454"/>
                <a:ext cx="5368954" cy="2535190"/>
              </a:xfrm>
              <a:prstGeom prst="roundRect">
                <a:avLst/>
              </a:prstGeom>
              <a:blipFill>
                <a:blip r:embed="rId6"/>
                <a:stretch>
                  <a:fillRect/>
                </a:stretch>
              </a:blipFill>
              <a:ln w="38100" cap="flat" cmpd="sng" algn="ctr">
                <a:solidFill>
                  <a:srgbClr val="585858"/>
                </a:solidFill>
                <a:prstDash val="solid"/>
                <a:miter lim="800000"/>
              </a:ln>
              <a:effectLst/>
            </p:spPr>
            <p:txBody>
              <a:bodyPr/>
              <a:lstStyle/>
              <a:p>
                <a:r>
                  <a:rPr lang="en-GB">
                    <a:noFill/>
                  </a:rPr>
                  <a:t> </a:t>
                </a:r>
              </a:p>
            </p:txBody>
          </p:sp>
        </mc:Fallback>
      </mc:AlternateContent>
      <p:pic>
        <p:nvPicPr>
          <p:cNvPr id="26" name="Picture 25" descr="A picture containing text&#10;&#10;Description automatically generated">
            <a:extLst>
              <a:ext uri="{FF2B5EF4-FFF2-40B4-BE49-F238E27FC236}">
                <a16:creationId xmlns:a16="http://schemas.microsoft.com/office/drawing/2014/main" id="{F607E7CC-0D9C-8F8D-CDB8-C1183D808F30}"/>
              </a:ext>
            </a:extLst>
          </p:cNvPr>
          <p:cNvPicPr>
            <a:picLocks noChangeAspect="1"/>
          </p:cNvPicPr>
          <p:nvPr/>
        </p:nvPicPr>
        <p:blipFill rotWithShape="1">
          <a:blip r:embed="rId7">
            <a:extLst>
              <a:ext uri="{28A0092B-C50C-407E-A947-70E740481C1C}">
                <a14:useLocalDpi xmlns:a14="http://schemas.microsoft.com/office/drawing/2010/main" val="0"/>
              </a:ext>
            </a:extLst>
          </a:blip>
          <a:srcRect l="18769" r="60243"/>
          <a:stretch/>
        </p:blipFill>
        <p:spPr>
          <a:xfrm>
            <a:off x="478767" y="1366218"/>
            <a:ext cx="715349" cy="823000"/>
          </a:xfrm>
          <a:prstGeom prst="rect">
            <a:avLst/>
          </a:prstGeom>
        </p:spPr>
      </p:pic>
      <p:sp>
        <p:nvSpPr>
          <p:cNvPr id="27" name="TextBox 26">
            <a:extLst>
              <a:ext uri="{FF2B5EF4-FFF2-40B4-BE49-F238E27FC236}">
                <a16:creationId xmlns:a16="http://schemas.microsoft.com/office/drawing/2014/main" id="{EE0A8267-B4FB-6F62-C5DE-D00CE3F72129}"/>
              </a:ext>
            </a:extLst>
          </p:cNvPr>
          <p:cNvSpPr txBox="1"/>
          <p:nvPr/>
        </p:nvSpPr>
        <p:spPr>
          <a:xfrm>
            <a:off x="478767" y="2187428"/>
            <a:ext cx="715349" cy="369332"/>
          </a:xfrm>
          <a:prstGeom prst="rect">
            <a:avLst/>
          </a:prstGeom>
          <a:noFill/>
        </p:spPr>
        <p:txBody>
          <a:bodyPr wrap="square" rtlCol="0">
            <a:spAutoFit/>
          </a:bodyPr>
          <a:lstStyle/>
          <a:p>
            <a:pPr fontAlgn="auto">
              <a:spcBef>
                <a:spcPts val="0"/>
              </a:spcBef>
              <a:spcAft>
                <a:spcPts val="0"/>
              </a:spcAft>
              <a:buClrTx/>
              <a:buFontTx/>
              <a:buNone/>
            </a:pPr>
            <a:r>
              <a:rPr lang="en-GB" sz="1800" dirty="0">
                <a:solidFill>
                  <a:srgbClr val="585858"/>
                </a:solidFill>
                <a:latin typeface="Century Gothic" panose="020B0502020202020204" pitchFamily="34" charset="0"/>
              </a:rPr>
              <a:t>Cal</a:t>
            </a:r>
          </a:p>
        </p:txBody>
      </p:sp>
      <p:pic>
        <p:nvPicPr>
          <p:cNvPr id="28" name="Picture 27" descr="A picture containing text&#10;&#10;Description automatically generated">
            <a:extLst>
              <a:ext uri="{FF2B5EF4-FFF2-40B4-BE49-F238E27FC236}">
                <a16:creationId xmlns:a16="http://schemas.microsoft.com/office/drawing/2014/main" id="{AC0879B3-6C0E-85FF-1B5C-297985FDC7D6}"/>
              </a:ext>
            </a:extLst>
          </p:cNvPr>
          <p:cNvPicPr>
            <a:picLocks noChangeAspect="1"/>
          </p:cNvPicPr>
          <p:nvPr/>
        </p:nvPicPr>
        <p:blipFill rotWithShape="1">
          <a:blip r:embed="rId7">
            <a:extLst>
              <a:ext uri="{28A0092B-C50C-407E-A947-70E740481C1C}">
                <a14:useLocalDpi xmlns:a14="http://schemas.microsoft.com/office/drawing/2010/main" val="0"/>
              </a:ext>
            </a:extLst>
          </a:blip>
          <a:srcRect l="81757"/>
          <a:stretch/>
        </p:blipFill>
        <p:spPr>
          <a:xfrm>
            <a:off x="11046780" y="1366218"/>
            <a:ext cx="621791" cy="823000"/>
          </a:xfrm>
          <a:prstGeom prst="rect">
            <a:avLst/>
          </a:prstGeom>
        </p:spPr>
      </p:pic>
      <p:sp>
        <p:nvSpPr>
          <p:cNvPr id="29" name="TextBox 28">
            <a:extLst>
              <a:ext uri="{FF2B5EF4-FFF2-40B4-BE49-F238E27FC236}">
                <a16:creationId xmlns:a16="http://schemas.microsoft.com/office/drawing/2014/main" id="{CCF30734-A552-4B7B-6756-A27D739348C3}"/>
              </a:ext>
            </a:extLst>
          </p:cNvPr>
          <p:cNvSpPr txBox="1"/>
          <p:nvPr/>
        </p:nvSpPr>
        <p:spPr>
          <a:xfrm>
            <a:off x="11102012" y="2187428"/>
            <a:ext cx="621791" cy="369332"/>
          </a:xfrm>
          <a:prstGeom prst="rect">
            <a:avLst/>
          </a:prstGeom>
          <a:noFill/>
        </p:spPr>
        <p:txBody>
          <a:bodyPr wrap="square" rtlCol="0">
            <a:spAutoFit/>
          </a:bodyPr>
          <a:lstStyle/>
          <a:p>
            <a:pPr fontAlgn="auto">
              <a:spcBef>
                <a:spcPts val="0"/>
              </a:spcBef>
              <a:spcAft>
                <a:spcPts val="0"/>
              </a:spcAft>
              <a:buClrTx/>
              <a:buFontTx/>
              <a:buNone/>
            </a:pPr>
            <a:r>
              <a:rPr lang="en-GB" sz="1800" dirty="0">
                <a:solidFill>
                  <a:srgbClr val="585858"/>
                </a:solidFill>
                <a:latin typeface="Century Gothic" panose="020B0502020202020204" pitchFamily="34" charset="0"/>
              </a:rPr>
              <a:t>Mo</a:t>
            </a:r>
          </a:p>
        </p:txBody>
      </p:sp>
      <p:sp>
        <p:nvSpPr>
          <p:cNvPr id="30" name="Slide Number Placeholder 3">
            <a:extLst>
              <a:ext uri="{FF2B5EF4-FFF2-40B4-BE49-F238E27FC236}">
                <a16:creationId xmlns:a16="http://schemas.microsoft.com/office/drawing/2014/main" id="{E6A0C4D4-B847-51BC-1B58-FE60A6E8EA3A}"/>
              </a:ext>
            </a:extLst>
          </p:cNvPr>
          <p:cNvSpPr>
            <a:spLocks noGrp="1"/>
          </p:cNvSpPr>
          <p:nvPr>
            <p:ph type="sldNum" sz="quarter" idx="12"/>
          </p:nvPr>
        </p:nvSpPr>
        <p:spPr>
          <a:xfrm>
            <a:off x="9270200" y="6238775"/>
            <a:ext cx="2844800" cy="457200"/>
          </a:xfrm>
          <a:prstGeom prst="rect">
            <a:avLst/>
          </a:prstGeom>
        </p:spPr>
        <p:txBody>
          <a:bodyPr/>
          <a:lstStyle/>
          <a:p>
            <a:fld id="{4DB3256F-83C8-4422-BB4B-79DB90083B87}" type="slidenum">
              <a:rPr lang="en-GB" altLang="en-US" smtClean="0"/>
              <a:pPr/>
              <a:t>27</a:t>
            </a:fld>
            <a:endParaRPr lang="en-GB" altLang="en-US"/>
          </a:p>
        </p:txBody>
      </p:sp>
      <p:sp>
        <p:nvSpPr>
          <p:cNvPr id="31" name="Speech Bubble: Rectangle with Corners Rounded 30">
            <a:extLst>
              <a:ext uri="{FF2B5EF4-FFF2-40B4-BE49-F238E27FC236}">
                <a16:creationId xmlns:a16="http://schemas.microsoft.com/office/drawing/2014/main" id="{3CDDBFDD-14CE-98F7-FAA1-BCB2AA557D56}"/>
              </a:ext>
            </a:extLst>
          </p:cNvPr>
          <p:cNvSpPr/>
          <p:nvPr/>
        </p:nvSpPr>
        <p:spPr>
          <a:xfrm>
            <a:off x="5564461" y="320183"/>
            <a:ext cx="5393869" cy="1457101"/>
          </a:xfrm>
          <a:prstGeom prst="wedgeRoundRectCallout">
            <a:avLst>
              <a:gd name="adj1" fmla="val 50060"/>
              <a:gd name="adj2" fmla="val 66391"/>
              <a:gd name="adj3" fmla="val 16667"/>
            </a:avLst>
          </a:prstGeom>
          <a:solidFill>
            <a:srgbClr val="CEE6E6"/>
          </a:solidFill>
          <a:ln w="6350" cap="flat" cmpd="sng" algn="ctr">
            <a:solidFill>
              <a:srgbClr val="99CC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We</a:t>
            </a:r>
            <a:r>
              <a:rPr kumimoji="0" lang="en-GB" sz="2400" b="0" u="none" strike="noStrike" kern="0" cap="none" spc="0" normalizeH="0" noProof="0" dirty="0">
                <a:ln>
                  <a:noFill/>
                </a:ln>
                <a:solidFill>
                  <a:srgbClr val="5F5F5F">
                    <a:lumMod val="50000"/>
                  </a:srgbClr>
                </a:solidFill>
                <a:effectLst/>
                <a:uLnTx/>
                <a:uFillTx/>
                <a:latin typeface="Century Gothic" panose="020B0502020202020204" pitchFamily="34" charset="0"/>
                <a:ea typeface="+mn-ea"/>
                <a:cs typeface="+mn-cs"/>
              </a:rPr>
              <a:t> can use our gestures</a:t>
            </a:r>
            <a:r>
              <a:rPr lang="en-GB" sz="2400" kern="0" dirty="0">
                <a:solidFill>
                  <a:srgbClr val="5F5F5F">
                    <a:lumMod val="50000"/>
                  </a:srgbClr>
                </a:solidFill>
                <a:latin typeface="Century Gothic" panose="020B0502020202020204" pitchFamily="34" charset="0"/>
              </a:rPr>
              <a:t>,</a:t>
            </a:r>
            <a:r>
              <a:rPr kumimoji="0" lang="en-GB" sz="2400" b="0" u="none" strike="noStrike" kern="0" cap="none" spc="0" normalizeH="0" noProof="0" dirty="0">
                <a:ln>
                  <a:noFill/>
                </a:ln>
                <a:solidFill>
                  <a:srgbClr val="5F5F5F">
                    <a:lumMod val="50000"/>
                  </a:srgbClr>
                </a:solidFill>
                <a:effectLst/>
                <a:uLnTx/>
                <a:uFillTx/>
                <a:latin typeface="Century Gothic" panose="020B0502020202020204" pitchFamily="34" charset="0"/>
                <a:ea typeface="+mn-ea"/>
                <a:cs typeface="+mn-cs"/>
              </a:rPr>
              <a:t> or tap for each picture or expression.</a:t>
            </a:r>
            <a:endParaRPr kumimoji="0" lang="en-GB" sz="2400" b="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endParaRPr>
          </a:p>
        </p:txBody>
      </p:sp>
      <p:sp>
        <p:nvSpPr>
          <p:cNvPr id="32" name="Speech Bubble: Rectangle with Corners Rounded 31">
            <a:extLst>
              <a:ext uri="{FF2B5EF4-FFF2-40B4-BE49-F238E27FC236}">
                <a16:creationId xmlns:a16="http://schemas.microsoft.com/office/drawing/2014/main" id="{4813D959-07A1-94B9-EA69-D1F652CAF19F}"/>
              </a:ext>
            </a:extLst>
          </p:cNvPr>
          <p:cNvSpPr/>
          <p:nvPr/>
        </p:nvSpPr>
        <p:spPr>
          <a:xfrm>
            <a:off x="1308420" y="331598"/>
            <a:ext cx="4852349" cy="1457101"/>
          </a:xfrm>
          <a:prstGeom prst="wedgeRoundRectCallout">
            <a:avLst>
              <a:gd name="adj1" fmla="val -48480"/>
              <a:gd name="adj2" fmla="val 67738"/>
              <a:gd name="adj3" fmla="val 16667"/>
            </a:avLst>
          </a:prstGeom>
          <a:solidFill>
            <a:srgbClr val="CEE6E6"/>
          </a:solidFill>
          <a:ln w="6350" cap="flat" cmpd="sng" algn="ctr">
            <a:solidFill>
              <a:srgbClr val="99CC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Let’s practise saying ‘5, 9, 45’ </a:t>
            </a:r>
            <a:r>
              <a:rPr lang="en-GB" sz="2400" kern="0" dirty="0">
                <a:solidFill>
                  <a:srgbClr val="5F5F5F">
                    <a:lumMod val="50000"/>
                  </a:srgbClr>
                </a:solidFill>
                <a:latin typeface="Century Gothic" panose="020B0502020202020204" pitchFamily="34" charset="0"/>
              </a:rPr>
              <a:t>twice </a:t>
            </a:r>
            <a:r>
              <a:rPr kumimoji="0" lang="en-GB" sz="2400" b="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as we see each picture!</a:t>
            </a:r>
          </a:p>
        </p:txBody>
      </p:sp>
    </p:spTree>
    <p:extLst>
      <p:ext uri="{BB962C8B-B14F-4D97-AF65-F5344CB8AC3E}">
        <p14:creationId xmlns:p14="http://schemas.microsoft.com/office/powerpoint/2010/main" val="426661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1"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31" grpId="0" animBg="1"/>
      <p:bldP spid="31" grpId="1"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2AC52A2D-1E82-6494-C06C-061C02C932CA}"/>
              </a:ext>
            </a:extLst>
          </p:cNvPr>
          <p:cNvSpPr/>
          <p:nvPr/>
        </p:nvSpPr>
        <p:spPr>
          <a:xfrm>
            <a:off x="5496338" y="1499013"/>
            <a:ext cx="5220505" cy="1860414"/>
          </a:xfrm>
          <a:prstGeom prst="wedgeRoundRectCallout">
            <a:avLst>
              <a:gd name="adj1" fmla="val 55689"/>
              <a:gd name="adj2" fmla="val -17046"/>
              <a:gd name="adj3" fmla="val 16667"/>
            </a:avLst>
          </a:prstGeom>
          <a:solidFill>
            <a:srgbClr val="CEE6E6"/>
          </a:solidFill>
          <a:ln w="6350" cap="flat" cmpd="sng" algn="ctr">
            <a:solidFill>
              <a:srgbClr val="99CC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If you</a:t>
            </a:r>
            <a:r>
              <a:rPr kumimoji="0" lang="en-GB" sz="2400" b="0" u="none" strike="noStrike" kern="0" cap="none" spc="0" normalizeH="0" noProof="0" dirty="0">
                <a:ln>
                  <a:noFill/>
                </a:ln>
                <a:solidFill>
                  <a:srgbClr val="5F5F5F">
                    <a:lumMod val="50000"/>
                  </a:srgbClr>
                </a:solidFill>
                <a:effectLst/>
                <a:uLnTx/>
                <a:uFillTx/>
                <a:latin typeface="Century Gothic" panose="020B0502020202020204" pitchFamily="34" charset="0"/>
                <a:ea typeface="+mn-ea"/>
                <a:cs typeface="+mn-cs"/>
              </a:rPr>
              <a:t> don’t know the product, just look at the back of the card and practise saying ‘5, 9, 45’ three times!</a:t>
            </a:r>
            <a:endParaRPr kumimoji="0" lang="en-GB" sz="2400" b="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EE4081EF-E46D-7890-707A-587F5AACFC41}"/>
              </a:ext>
            </a:extLst>
          </p:cNvPr>
          <p:cNvPicPr>
            <a:picLocks noChangeAspect="1"/>
          </p:cNvPicPr>
          <p:nvPr/>
        </p:nvPicPr>
        <p:blipFill rotWithShape="1">
          <a:blip r:embed="rId2">
            <a:extLst>
              <a:ext uri="{28A0092B-C50C-407E-A947-70E740481C1C}">
                <a14:useLocalDpi xmlns:a14="http://schemas.microsoft.com/office/drawing/2010/main" val="0"/>
              </a:ext>
            </a:extLst>
          </a:blip>
          <a:srcRect l="18769" r="60243"/>
          <a:stretch/>
        </p:blipFill>
        <p:spPr>
          <a:xfrm>
            <a:off x="258619" y="1367037"/>
            <a:ext cx="715349" cy="823000"/>
          </a:xfrm>
          <a:prstGeom prst="rect">
            <a:avLst/>
          </a:prstGeom>
        </p:spPr>
      </p:pic>
      <p:sp>
        <p:nvSpPr>
          <p:cNvPr id="5" name="TextBox 4">
            <a:extLst>
              <a:ext uri="{FF2B5EF4-FFF2-40B4-BE49-F238E27FC236}">
                <a16:creationId xmlns:a16="http://schemas.microsoft.com/office/drawing/2014/main" id="{6BB653FE-43A3-CF36-643B-EC170B0AE4B7}"/>
              </a:ext>
            </a:extLst>
          </p:cNvPr>
          <p:cNvSpPr txBox="1"/>
          <p:nvPr/>
        </p:nvSpPr>
        <p:spPr>
          <a:xfrm>
            <a:off x="258619" y="2188247"/>
            <a:ext cx="715349" cy="369332"/>
          </a:xfrm>
          <a:prstGeom prst="rect">
            <a:avLst/>
          </a:prstGeom>
          <a:noFill/>
        </p:spPr>
        <p:txBody>
          <a:bodyPr wrap="square" rtlCol="0">
            <a:spAutoFit/>
          </a:bodyPr>
          <a:lstStyle/>
          <a:p>
            <a:pPr fontAlgn="auto">
              <a:spcBef>
                <a:spcPts val="0"/>
              </a:spcBef>
              <a:spcAft>
                <a:spcPts val="0"/>
              </a:spcAft>
              <a:buClrTx/>
              <a:buFontTx/>
              <a:buNone/>
            </a:pPr>
            <a:r>
              <a:rPr lang="en-GB" sz="1800" dirty="0">
                <a:solidFill>
                  <a:srgbClr val="585858"/>
                </a:solidFill>
                <a:latin typeface="Century Gothic" panose="020B0502020202020204" pitchFamily="34" charset="0"/>
              </a:rPr>
              <a:t>Cal</a:t>
            </a:r>
          </a:p>
        </p:txBody>
      </p:sp>
      <p:pic>
        <p:nvPicPr>
          <p:cNvPr id="6" name="Picture 5" descr="A picture containing text&#10;&#10;Description automatically generated">
            <a:extLst>
              <a:ext uri="{FF2B5EF4-FFF2-40B4-BE49-F238E27FC236}">
                <a16:creationId xmlns:a16="http://schemas.microsoft.com/office/drawing/2014/main" id="{B594796E-C68C-D70B-B1BF-CDEAA9330482}"/>
              </a:ext>
            </a:extLst>
          </p:cNvPr>
          <p:cNvPicPr>
            <a:picLocks noChangeAspect="1"/>
          </p:cNvPicPr>
          <p:nvPr/>
        </p:nvPicPr>
        <p:blipFill rotWithShape="1">
          <a:blip r:embed="rId2">
            <a:extLst>
              <a:ext uri="{28A0092B-C50C-407E-A947-70E740481C1C}">
                <a14:useLocalDpi xmlns:a14="http://schemas.microsoft.com/office/drawing/2010/main" val="0"/>
              </a:ext>
            </a:extLst>
          </a:blip>
          <a:srcRect l="81757"/>
          <a:stretch/>
        </p:blipFill>
        <p:spPr>
          <a:xfrm>
            <a:off x="11046780" y="1366218"/>
            <a:ext cx="621791" cy="823000"/>
          </a:xfrm>
          <a:prstGeom prst="rect">
            <a:avLst/>
          </a:prstGeom>
        </p:spPr>
      </p:pic>
      <p:sp>
        <p:nvSpPr>
          <p:cNvPr id="7" name="TextBox 6">
            <a:extLst>
              <a:ext uri="{FF2B5EF4-FFF2-40B4-BE49-F238E27FC236}">
                <a16:creationId xmlns:a16="http://schemas.microsoft.com/office/drawing/2014/main" id="{A91B7585-064C-0EE7-01CC-6E68639CFA33}"/>
              </a:ext>
            </a:extLst>
          </p:cNvPr>
          <p:cNvSpPr txBox="1"/>
          <p:nvPr/>
        </p:nvSpPr>
        <p:spPr>
          <a:xfrm>
            <a:off x="11102012" y="2187428"/>
            <a:ext cx="621791" cy="369332"/>
          </a:xfrm>
          <a:prstGeom prst="rect">
            <a:avLst/>
          </a:prstGeom>
          <a:noFill/>
        </p:spPr>
        <p:txBody>
          <a:bodyPr wrap="square" rtlCol="0">
            <a:spAutoFit/>
          </a:bodyPr>
          <a:lstStyle/>
          <a:p>
            <a:pPr fontAlgn="auto">
              <a:spcBef>
                <a:spcPts val="0"/>
              </a:spcBef>
              <a:spcAft>
                <a:spcPts val="0"/>
              </a:spcAft>
              <a:buClrTx/>
              <a:buFontTx/>
              <a:buNone/>
            </a:pPr>
            <a:r>
              <a:rPr lang="en-GB" sz="1800" dirty="0">
                <a:solidFill>
                  <a:srgbClr val="585858"/>
                </a:solidFill>
                <a:latin typeface="Century Gothic" panose="020B0502020202020204" pitchFamily="34" charset="0"/>
              </a:rPr>
              <a:t>Mo</a:t>
            </a:r>
          </a:p>
        </p:txBody>
      </p:sp>
      <p:sp>
        <p:nvSpPr>
          <p:cNvPr id="8" name="Rectangle 7">
            <a:extLst>
              <a:ext uri="{FF2B5EF4-FFF2-40B4-BE49-F238E27FC236}">
                <a16:creationId xmlns:a16="http://schemas.microsoft.com/office/drawing/2014/main" id="{092DD70D-7C9B-0C32-4334-CADA355C1C6E}"/>
              </a:ext>
            </a:extLst>
          </p:cNvPr>
          <p:cNvSpPr/>
          <p:nvPr/>
        </p:nvSpPr>
        <p:spPr>
          <a:xfrm>
            <a:off x="4535316" y="175574"/>
            <a:ext cx="3121368" cy="1323439"/>
          </a:xfrm>
          <a:prstGeom prst="rect">
            <a:avLst/>
          </a:prstGeom>
          <a:noFill/>
        </p:spPr>
        <p:txBody>
          <a:bodyPr wrap="none" lIns="91440" tIns="45720" rIns="91440" bIns="45720">
            <a:spAutoFit/>
            <a:scene3d>
              <a:camera prst="orthographicFront"/>
              <a:lightRig rig="threePt" dir="t"/>
            </a:scene3d>
            <a:sp3d extrusionH="57150">
              <a:bevelT w="50800" h="38100" prst="riblet"/>
            </a:sp3d>
          </a:bodyPr>
          <a:lstStyle/>
          <a:p>
            <a:pPr algn="ctr" fontAlgn="auto">
              <a:spcBef>
                <a:spcPts val="0"/>
              </a:spcBef>
              <a:spcAft>
                <a:spcPts val="0"/>
              </a:spcAft>
              <a:buClrTx/>
              <a:buFontTx/>
              <a:buNone/>
            </a:pPr>
            <a:r>
              <a:rPr lang="en-US" sz="8000" b="1" dirty="0">
                <a:ln w="12700" cmpd="sng">
                  <a:solidFill>
                    <a:srgbClr val="000000"/>
                  </a:solidFill>
                  <a:prstDash val="solid"/>
                </a:ln>
                <a:solidFill>
                  <a:srgbClr val="FFC000"/>
                </a:solidFill>
                <a:latin typeface="Century Gothic" panose="020B0502020202020204" pitchFamily="34" charset="0"/>
              </a:rPr>
              <a:t>Cards</a:t>
            </a:r>
          </a:p>
        </p:txBody>
      </p:sp>
      <p:sp>
        <p:nvSpPr>
          <p:cNvPr id="9" name="Slide Number Placeholder 3">
            <a:extLst>
              <a:ext uri="{FF2B5EF4-FFF2-40B4-BE49-F238E27FC236}">
                <a16:creationId xmlns:a16="http://schemas.microsoft.com/office/drawing/2014/main" id="{F3CA40C8-0FE9-1DFE-AE87-37756D81DF2A}"/>
              </a:ext>
            </a:extLst>
          </p:cNvPr>
          <p:cNvSpPr>
            <a:spLocks noGrp="1"/>
          </p:cNvSpPr>
          <p:nvPr>
            <p:ph type="sldNum" sz="quarter" idx="12"/>
          </p:nvPr>
        </p:nvSpPr>
        <p:spPr>
          <a:xfrm>
            <a:off x="9270200" y="6229150"/>
            <a:ext cx="2844800" cy="457200"/>
          </a:xfrm>
          <a:prstGeom prst="rect">
            <a:avLst/>
          </a:prstGeom>
        </p:spPr>
        <p:txBody>
          <a:bodyPr/>
          <a:lstStyle/>
          <a:p>
            <a:fld id="{4DB3256F-83C8-4422-BB4B-79DB90083B87}" type="slidenum">
              <a:rPr lang="en-GB" altLang="en-US" smtClean="0"/>
              <a:pPr/>
              <a:t>28</a:t>
            </a:fld>
            <a:endParaRPr lang="en-GB" altLang="en-US" dirty="0"/>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FCFA6C41-4174-22BA-0FF1-5203BB452E96}"/>
                  </a:ext>
                </a:extLst>
              </p:cNvPr>
              <p:cNvSpPr/>
              <p:nvPr/>
            </p:nvSpPr>
            <p:spPr>
              <a:xfrm>
                <a:off x="3958693" y="3609472"/>
                <a:ext cx="4274614" cy="2227789"/>
              </a:xfrm>
              <a:prstGeom prst="roundRect">
                <a:avLst/>
              </a:prstGeom>
              <a:no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600" b="0" i="0" u="none" strike="noStrike" kern="0" cap="none" spc="0" normalizeH="0" baseline="0" noProof="0" dirty="0">
                    <a:ln>
                      <a:noFill/>
                    </a:ln>
                    <a:solidFill>
                      <a:srgbClr val="585858"/>
                    </a:solidFill>
                    <a:effectLst/>
                    <a:uLnTx/>
                    <a:uFillTx/>
                    <a:latin typeface="Century Gothic" panose="020B0502020202020204" pitchFamily="34" charset="0"/>
                    <a:ea typeface="+mn-ea"/>
                    <a:cs typeface="+mn-cs"/>
                  </a:rPr>
                  <a:t>5 </a:t>
                </a:r>
                <a14:m>
                  <m:oMath xmlns:m="http://schemas.openxmlformats.org/officeDocument/2006/math">
                    <m:r>
                      <a:rPr lang="en-GB" sz="6600" b="0" i="1" smtClean="0">
                        <a:solidFill>
                          <a:schemeClr val="tx1"/>
                        </a:solidFill>
                        <a:latin typeface="Cambria Math" panose="02040503050406030204" pitchFamily="18" charset="0"/>
                        <a:ea typeface="Cambria Math" panose="02040503050406030204" pitchFamily="18" charset="0"/>
                      </a:rPr>
                      <m:t>×</m:t>
                    </m:r>
                  </m:oMath>
                </a14:m>
                <a:r>
                  <a:rPr kumimoji="0" lang="en-GB" sz="6600" b="0" i="0" u="none" strike="noStrike" kern="0" cap="none" spc="0" normalizeH="0" baseline="0" noProof="0" dirty="0">
                    <a:ln>
                      <a:noFill/>
                    </a:ln>
                    <a:solidFill>
                      <a:srgbClr val="585858"/>
                    </a:solidFill>
                    <a:effectLst/>
                    <a:uLnTx/>
                    <a:uFillTx/>
                    <a:latin typeface="Century Gothic" panose="020B0502020202020204" pitchFamily="34" charset="0"/>
                    <a:ea typeface="+mn-ea"/>
                    <a:cs typeface="+mn-cs"/>
                  </a:rPr>
                  <a:t> 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600" b="0" i="0" u="none" strike="noStrike" kern="0" cap="none" spc="0" normalizeH="0" baseline="0" noProof="0" dirty="0">
                    <a:ln>
                      <a:noFill/>
                    </a:ln>
                    <a:solidFill>
                      <a:srgbClr val="585858"/>
                    </a:solidFill>
                    <a:effectLst/>
                    <a:uLnTx/>
                    <a:uFillTx/>
                    <a:latin typeface="Century Gothic" panose="020B0502020202020204" pitchFamily="34" charset="0"/>
                    <a:ea typeface="+mn-ea"/>
                    <a:cs typeface="+mn-cs"/>
                  </a:rPr>
                  <a:t>9 </a:t>
                </a:r>
                <a14:m>
                  <m:oMath xmlns:m="http://schemas.openxmlformats.org/officeDocument/2006/math">
                    <m:r>
                      <a:rPr lang="en-GB" sz="6600" b="0" i="1" smtClean="0">
                        <a:solidFill>
                          <a:schemeClr val="tx1"/>
                        </a:solidFill>
                        <a:latin typeface="Cambria Math" panose="02040503050406030204" pitchFamily="18" charset="0"/>
                        <a:ea typeface="Cambria Math" panose="02040503050406030204" pitchFamily="18" charset="0"/>
                      </a:rPr>
                      <m:t>×</m:t>
                    </m:r>
                  </m:oMath>
                </a14:m>
                <a:r>
                  <a:rPr kumimoji="0" lang="en-GB" sz="6600" b="0" i="0" u="none" strike="noStrike" kern="0" cap="none" spc="0" normalizeH="0" baseline="0" noProof="0" dirty="0">
                    <a:ln>
                      <a:noFill/>
                    </a:ln>
                    <a:solidFill>
                      <a:srgbClr val="585858"/>
                    </a:solidFill>
                    <a:effectLst/>
                    <a:uLnTx/>
                    <a:uFillTx/>
                    <a:latin typeface="Century Gothic" panose="020B0502020202020204" pitchFamily="34" charset="0"/>
                    <a:ea typeface="+mn-ea"/>
                    <a:cs typeface="+mn-cs"/>
                  </a:rPr>
                  <a:t> 5 </a:t>
                </a:r>
              </a:p>
            </p:txBody>
          </p:sp>
        </mc:Choice>
        <mc:Fallback xmlns="">
          <p:sp>
            <p:nvSpPr>
              <p:cNvPr id="10" name="Rectangle: Rounded Corners 9">
                <a:extLst>
                  <a:ext uri="{FF2B5EF4-FFF2-40B4-BE49-F238E27FC236}">
                    <a16:creationId xmlns:a16="http://schemas.microsoft.com/office/drawing/2014/main" id="{FCFA6C41-4174-22BA-0FF1-5203BB452E96}"/>
                  </a:ext>
                </a:extLst>
              </p:cNvPr>
              <p:cNvSpPr>
                <a:spLocks noRot="1" noChangeAspect="1" noMove="1" noResize="1" noEditPoints="1" noAdjustHandles="1" noChangeArrowheads="1" noChangeShapeType="1" noTextEdit="1"/>
              </p:cNvSpPr>
              <p:nvPr/>
            </p:nvSpPr>
            <p:spPr>
              <a:xfrm>
                <a:off x="3958693" y="3609472"/>
                <a:ext cx="4274614" cy="2227789"/>
              </a:xfrm>
              <a:prstGeom prst="roundRect">
                <a:avLst/>
              </a:prstGeom>
              <a:blipFill>
                <a:blip r:embed="rId3"/>
                <a:stretch>
                  <a:fillRect t="-6183" b="-16398"/>
                </a:stretch>
              </a:blipFill>
              <a:ln w="38100" cap="flat" cmpd="sng" algn="ctr">
                <a:solidFill>
                  <a:srgbClr val="585858"/>
                </a:solidFill>
                <a:prstDash val="solid"/>
                <a:miter lim="800000"/>
              </a:ln>
              <a:effectLst/>
            </p:spPr>
            <p:txBody>
              <a:bodyPr/>
              <a:lstStyle/>
              <a:p>
                <a:r>
                  <a:rPr lang="en-GB">
                    <a:noFill/>
                  </a:rPr>
                  <a:t> </a:t>
                </a:r>
              </a:p>
            </p:txBody>
          </p:sp>
        </mc:Fallback>
      </mc:AlternateContent>
      <p:sp>
        <p:nvSpPr>
          <p:cNvPr id="11" name="Rectangle: Rounded Corners 10">
            <a:extLst>
              <a:ext uri="{FF2B5EF4-FFF2-40B4-BE49-F238E27FC236}">
                <a16:creationId xmlns:a16="http://schemas.microsoft.com/office/drawing/2014/main" id="{B42C9763-D3EE-CEF3-B418-C63CDA607681}"/>
              </a:ext>
            </a:extLst>
          </p:cNvPr>
          <p:cNvSpPr/>
          <p:nvPr/>
        </p:nvSpPr>
        <p:spPr>
          <a:xfrm>
            <a:off x="3958693" y="3609472"/>
            <a:ext cx="4274614" cy="2227789"/>
          </a:xfrm>
          <a:prstGeom prst="roundRect">
            <a:avLst/>
          </a:prstGeom>
          <a:solidFill>
            <a:schemeClr val="bg1"/>
          </a:solidFill>
          <a:ln w="38100" cap="flat" cmpd="sng" algn="ctr">
            <a:solidFill>
              <a:srgbClr val="5858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600" kern="0" noProof="0" dirty="0">
                <a:solidFill>
                  <a:srgbClr val="585858"/>
                </a:solidFill>
                <a:latin typeface="Century Gothic" panose="020B0502020202020204" pitchFamily="34" charset="0"/>
              </a:rPr>
              <a:t>45</a:t>
            </a:r>
            <a:endParaRPr kumimoji="0" lang="en-GB" sz="6600" b="0" i="0" u="none" strike="noStrike" kern="0" cap="none" spc="0" normalizeH="0" baseline="0" noProof="0" dirty="0">
              <a:ln>
                <a:noFill/>
              </a:ln>
              <a:solidFill>
                <a:srgbClr val="585858"/>
              </a:solidFill>
              <a:effectLst/>
              <a:uLnTx/>
              <a:uFillTx/>
              <a:latin typeface="Century Gothic" panose="020B0502020202020204" pitchFamily="34" charset="0"/>
              <a:ea typeface="+mn-ea"/>
              <a:cs typeface="+mn-cs"/>
            </a:endParaRPr>
          </a:p>
        </p:txBody>
      </p:sp>
      <p:sp>
        <p:nvSpPr>
          <p:cNvPr id="12" name="Speech Bubble: Rectangle with Corners Rounded 11">
            <a:extLst>
              <a:ext uri="{FF2B5EF4-FFF2-40B4-BE49-F238E27FC236}">
                <a16:creationId xmlns:a16="http://schemas.microsoft.com/office/drawing/2014/main" id="{A71292D8-1D6B-3359-C468-1E3A7BE15E8E}"/>
              </a:ext>
            </a:extLst>
          </p:cNvPr>
          <p:cNvSpPr/>
          <p:nvPr/>
        </p:nvSpPr>
        <p:spPr>
          <a:xfrm>
            <a:off x="1303904" y="1499012"/>
            <a:ext cx="3708434" cy="1860414"/>
          </a:xfrm>
          <a:prstGeom prst="wedgeRoundRectCallout">
            <a:avLst>
              <a:gd name="adj1" fmla="val -56986"/>
              <a:gd name="adj2" fmla="val -19965"/>
              <a:gd name="adj3" fmla="val 16667"/>
            </a:avLst>
          </a:prstGeom>
          <a:solidFill>
            <a:srgbClr val="CEE6E6"/>
          </a:solidFill>
          <a:ln w="6350" cap="flat" cmpd="sng" algn="ctr">
            <a:solidFill>
              <a:srgbClr val="99CC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Say ‘</a:t>
            </a:r>
            <a:r>
              <a:rPr kumimoji="0" lang="en-GB" sz="2400" b="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5, 9,</a:t>
            </a:r>
            <a:r>
              <a:rPr kumimoji="0" lang="en-GB" sz="2400" b="0" u="none" strike="noStrike" kern="0" cap="none" spc="0" normalizeH="0" noProof="0" dirty="0">
                <a:ln>
                  <a:noFill/>
                </a:ln>
                <a:solidFill>
                  <a:srgbClr val="5F5F5F">
                    <a:lumMod val="50000"/>
                  </a:srgbClr>
                </a:solidFill>
                <a:effectLst/>
                <a:uLnTx/>
                <a:uFillTx/>
                <a:latin typeface="Century Gothic" panose="020B0502020202020204" pitchFamily="34" charset="0"/>
                <a:ea typeface="+mn-ea"/>
                <a:cs typeface="+mn-cs"/>
              </a:rPr>
              <a:t> 45’</a:t>
            </a:r>
            <a:r>
              <a:rPr kumimoji="0" lang="en-GB" sz="2400" b="0" i="1" u="none" strike="noStrike" kern="0" cap="none" spc="0" normalizeH="0" noProof="0" dirty="0">
                <a:ln>
                  <a:noFill/>
                </a:ln>
                <a:solidFill>
                  <a:srgbClr val="5F5F5F">
                    <a:lumMod val="50000"/>
                  </a:srgbClr>
                </a:solidFill>
                <a:effectLst/>
                <a:uLnTx/>
                <a:uFillTx/>
                <a:latin typeface="Century Gothic" panose="020B0502020202020204" pitchFamily="34" charset="0"/>
                <a:ea typeface="+mn-ea"/>
                <a:cs typeface="+mn-cs"/>
              </a:rPr>
              <a:t> </a:t>
            </a:r>
            <a:r>
              <a:rPr kumimoji="0" lang="en-GB" sz="2400" b="0" i="0" u="none" strike="noStrike" kern="0" cap="none" spc="0" normalizeH="0" noProof="0" dirty="0">
                <a:ln>
                  <a:noFill/>
                </a:ln>
                <a:solidFill>
                  <a:srgbClr val="5F5F5F">
                    <a:lumMod val="50000"/>
                  </a:srgbClr>
                </a:solidFill>
                <a:effectLst/>
                <a:uLnTx/>
                <a:uFillTx/>
                <a:latin typeface="Century Gothic" panose="020B0502020202020204" pitchFamily="34" charset="0"/>
                <a:ea typeface="+mn-ea"/>
                <a:cs typeface="+mn-cs"/>
              </a:rPr>
              <a:t>whichever order the factors are written in. </a:t>
            </a:r>
            <a:endParaRPr kumimoji="0" lang="en-GB" sz="2400" b="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4769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ppt_w</p:attrName>
                                        </p:attrNameLst>
                                      </p:cBhvr>
                                      <p:tavLst>
                                        <p:tav tm="0" fmla="#ppt_w*sin(2.5*pi*$)">
                                          <p:val>
                                            <p:fltVal val="0"/>
                                          </p:val>
                                        </p:tav>
                                        <p:tav tm="100000">
                                          <p:val>
                                            <p:fltVal val="1"/>
                                          </p:val>
                                        </p:tav>
                                      </p:tavLst>
                                    </p:anim>
                                    <p:anim calcmode="lin" valueType="num">
                                      <p:cBhvr>
                                        <p:cTn id="1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D7574321-555F-E2C7-E027-54C4D9EB17B6}"/>
              </a:ext>
            </a:extLst>
          </p:cNvPr>
          <p:cNvSpPr>
            <a:spLocks noGrp="1"/>
          </p:cNvSpPr>
          <p:nvPr>
            <p:ph type="sldNum" sz="quarter" idx="12"/>
          </p:nvPr>
        </p:nvSpPr>
        <p:spPr>
          <a:xfrm>
            <a:off x="9270200" y="6239435"/>
            <a:ext cx="2844800" cy="457200"/>
          </a:xfrm>
          <a:prstGeom prst="rect">
            <a:avLst/>
          </a:prstGeom>
        </p:spPr>
        <p:txBody>
          <a:bodyPr/>
          <a:lstStyle/>
          <a:p>
            <a:fld id="{4DB3256F-83C8-4422-BB4B-79DB90083B87}" type="slidenum">
              <a:rPr lang="en-GB" altLang="en-US" smtClean="0"/>
              <a:pPr/>
              <a:t>29</a:t>
            </a:fld>
            <a:endParaRPr lang="en-GB" altLang="en-US"/>
          </a:p>
        </p:txBody>
      </p:sp>
      <p:sp>
        <p:nvSpPr>
          <p:cNvPr id="7" name="Star: 5 Points 6">
            <a:extLst>
              <a:ext uri="{FF2B5EF4-FFF2-40B4-BE49-F238E27FC236}">
                <a16:creationId xmlns:a16="http://schemas.microsoft.com/office/drawing/2014/main" id="{ECE1C0BC-29D0-09CC-0EE9-F3C94D306BAF}"/>
              </a:ext>
            </a:extLst>
          </p:cNvPr>
          <p:cNvSpPr/>
          <p:nvPr/>
        </p:nvSpPr>
        <p:spPr>
          <a:xfrm>
            <a:off x="368790" y="2458791"/>
            <a:ext cx="2605415" cy="2605415"/>
          </a:xfrm>
          <a:prstGeom prst="star5">
            <a:avLst/>
          </a:prstGeom>
          <a:solidFill>
            <a:srgbClr val="FFC000"/>
          </a:solidFill>
          <a:ln w="12700" cap="flat" cmpd="sng" algn="ctr">
            <a:solidFill>
              <a:srgbClr val="58585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95959"/>
                </a:solidFill>
                <a:effectLst/>
                <a:uLnTx/>
                <a:uFillTx/>
                <a:latin typeface="Century Gothic" panose="020B0502020202020204" pitchFamily="34" charset="0"/>
              </a:rPr>
              <a:t>Focus fact </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5B12518-1EF8-DE07-0180-093FC38B7879}"/>
                  </a:ext>
                </a:extLst>
              </p:cNvPr>
              <p:cNvSpPr/>
              <p:nvPr/>
            </p:nvSpPr>
            <p:spPr>
              <a:xfrm>
                <a:off x="3411523" y="2385060"/>
                <a:ext cx="5368954" cy="2961314"/>
              </a:xfrm>
              <a:prstGeom prst="roundRect">
                <a:avLst/>
              </a:prstGeom>
              <a:no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0" b="0" i="0" u="none" strike="noStrike" kern="0" cap="none" spc="0" normalizeH="0" baseline="0" noProof="0" dirty="0">
                    <a:ln>
                      <a:noFill/>
                    </a:ln>
                    <a:solidFill>
                      <a:srgbClr val="585858"/>
                    </a:solidFill>
                    <a:effectLst/>
                    <a:uLnTx/>
                    <a:uFillTx/>
                    <a:latin typeface="Century Gothic" panose="020B0502020202020204" pitchFamily="34" charset="0"/>
                  </a:rPr>
                  <a:t>5 </a:t>
                </a:r>
                <a14:m>
                  <m:oMath xmlns:m="http://schemas.openxmlformats.org/officeDocument/2006/math">
                    <m:r>
                      <a:rPr lang="en-GB" sz="80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kumimoji="0" lang="en-GB" sz="8000" b="0" i="0" u="none" strike="noStrike" kern="0" cap="none" spc="0" normalizeH="0" baseline="0" noProof="0" dirty="0">
                    <a:ln>
                      <a:noFill/>
                    </a:ln>
                    <a:solidFill>
                      <a:srgbClr val="585858"/>
                    </a:solidFill>
                    <a:effectLst/>
                    <a:uLnTx/>
                    <a:uFillTx/>
                    <a:latin typeface="Century Gothic" panose="020B0502020202020204" pitchFamily="34" charset="0"/>
                  </a:rPr>
                  <a:t> 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0" b="0" i="0" u="none" strike="noStrike" kern="0" cap="none" spc="0" normalizeH="0" baseline="0" noProof="0" dirty="0">
                    <a:ln>
                      <a:noFill/>
                    </a:ln>
                    <a:solidFill>
                      <a:srgbClr val="585858"/>
                    </a:solidFill>
                    <a:effectLst/>
                    <a:uLnTx/>
                    <a:uFillTx/>
                    <a:latin typeface="Century Gothic" panose="020B0502020202020204" pitchFamily="34" charset="0"/>
                  </a:rPr>
                  <a:t>9 </a:t>
                </a:r>
                <a14:m>
                  <m:oMath xmlns:m="http://schemas.openxmlformats.org/officeDocument/2006/math">
                    <m:r>
                      <a:rPr lang="en-GB" sz="8000" i="1" smtClean="0">
                        <a:solidFill>
                          <a:srgbClr val="000000">
                            <a:lumMod val="65000"/>
                            <a:lumOff val="35000"/>
                          </a:srgbClr>
                        </a:solidFill>
                        <a:latin typeface="Cambria Math" panose="02040503050406030204" pitchFamily="18" charset="0"/>
                        <a:ea typeface="Cambria Math" panose="02040503050406030204" pitchFamily="18" charset="0"/>
                      </a:rPr>
                      <m:t>×</m:t>
                    </m:r>
                  </m:oMath>
                </a14:m>
                <a:r>
                  <a:rPr kumimoji="0" lang="en-GB" sz="8000" b="0" i="0" u="none" strike="noStrike" kern="0" cap="none" spc="0" normalizeH="0" baseline="0" noProof="0" dirty="0">
                    <a:ln>
                      <a:noFill/>
                    </a:ln>
                    <a:solidFill>
                      <a:srgbClr val="585858"/>
                    </a:solidFill>
                    <a:effectLst/>
                    <a:uLnTx/>
                    <a:uFillTx/>
                    <a:latin typeface="Century Gothic" panose="020B0502020202020204" pitchFamily="34" charset="0"/>
                  </a:rPr>
                  <a:t> 5</a:t>
                </a:r>
              </a:p>
            </p:txBody>
          </p:sp>
        </mc:Choice>
        <mc:Fallback xmlns="">
          <p:sp>
            <p:nvSpPr>
              <p:cNvPr id="8" name="Rectangle: Rounded Corners 7">
                <a:extLst>
                  <a:ext uri="{FF2B5EF4-FFF2-40B4-BE49-F238E27FC236}">
                    <a16:creationId xmlns:a16="http://schemas.microsoft.com/office/drawing/2014/main" id="{B5B12518-1EF8-DE07-0180-093FC38B7879}"/>
                  </a:ext>
                </a:extLst>
              </p:cNvPr>
              <p:cNvSpPr>
                <a:spLocks noRot="1" noChangeAspect="1" noMove="1" noResize="1" noEditPoints="1" noAdjustHandles="1" noChangeArrowheads="1" noChangeShapeType="1" noTextEdit="1"/>
              </p:cNvSpPr>
              <p:nvPr/>
            </p:nvSpPr>
            <p:spPr>
              <a:xfrm>
                <a:off x="3411523" y="2385060"/>
                <a:ext cx="5368954" cy="2961314"/>
              </a:xfrm>
              <a:prstGeom prst="roundRect">
                <a:avLst/>
              </a:prstGeom>
              <a:blipFill>
                <a:blip r:embed="rId2"/>
                <a:stretch>
                  <a:fillRect t="-813" b="-11179"/>
                </a:stretch>
              </a:blipFill>
              <a:ln w="38100" cap="flat" cmpd="sng" algn="ctr">
                <a:solidFill>
                  <a:srgbClr val="585858"/>
                </a:solidFill>
                <a:prstDash val="solid"/>
                <a:miter lim="800000"/>
              </a:ln>
              <a:effectLst/>
            </p:spPr>
            <p:txBody>
              <a:bodyPr/>
              <a:lstStyle/>
              <a:p>
                <a:r>
                  <a:rPr lang="en-GB">
                    <a:noFill/>
                  </a:rPr>
                  <a:t> </a:t>
                </a:r>
              </a:p>
            </p:txBody>
          </p:sp>
        </mc:Fallback>
      </mc:AlternateContent>
      <p:sp>
        <p:nvSpPr>
          <p:cNvPr id="9" name="Star: 5 Points 8">
            <a:extLst>
              <a:ext uri="{FF2B5EF4-FFF2-40B4-BE49-F238E27FC236}">
                <a16:creationId xmlns:a16="http://schemas.microsoft.com/office/drawing/2014/main" id="{D6AA6F07-0041-441E-A00E-B1501F08CD28}"/>
              </a:ext>
            </a:extLst>
          </p:cNvPr>
          <p:cNvSpPr/>
          <p:nvPr/>
        </p:nvSpPr>
        <p:spPr>
          <a:xfrm>
            <a:off x="9217795" y="2458791"/>
            <a:ext cx="2605415" cy="2605415"/>
          </a:xfrm>
          <a:prstGeom prst="star5">
            <a:avLst/>
          </a:prstGeom>
          <a:solidFill>
            <a:srgbClr val="FFC000"/>
          </a:solidFill>
          <a:ln w="12700" cap="flat" cmpd="sng" algn="ctr">
            <a:solidFill>
              <a:srgbClr val="58585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95959"/>
                </a:solidFill>
                <a:effectLst/>
                <a:uLnTx/>
                <a:uFillTx/>
                <a:latin typeface="Century Gothic" panose="020B0502020202020204" pitchFamily="34" charset="0"/>
              </a:rPr>
              <a:t>Focus fact </a:t>
            </a:r>
          </a:p>
        </p:txBody>
      </p:sp>
      <p:sp>
        <p:nvSpPr>
          <p:cNvPr id="2" name="Rectangle: Rounded Corners 1">
            <a:extLst>
              <a:ext uri="{FF2B5EF4-FFF2-40B4-BE49-F238E27FC236}">
                <a16:creationId xmlns:a16="http://schemas.microsoft.com/office/drawing/2014/main" id="{3D8A3F88-BF1B-9E5E-889A-EC5FB478A790}"/>
              </a:ext>
            </a:extLst>
          </p:cNvPr>
          <p:cNvSpPr/>
          <p:nvPr/>
        </p:nvSpPr>
        <p:spPr>
          <a:xfrm>
            <a:off x="3411523" y="2385060"/>
            <a:ext cx="5368954" cy="2961314"/>
          </a:xfrm>
          <a:prstGeom prst="roundRect">
            <a:avLst/>
          </a:prstGeom>
          <a:solidFill>
            <a:schemeClr val="bg1"/>
          </a:solidFill>
          <a:ln w="38100" cap="flat" cmpd="sng" algn="ctr">
            <a:solidFill>
              <a:srgbClr val="5858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0" b="0" i="0" u="none" strike="noStrike" kern="0" cap="none" spc="0" normalizeH="0" baseline="0" noProof="0" dirty="0">
                <a:ln>
                  <a:noFill/>
                </a:ln>
                <a:solidFill>
                  <a:srgbClr val="585858"/>
                </a:solidFill>
                <a:effectLst/>
                <a:uLnTx/>
                <a:uFillTx/>
                <a:latin typeface="Century Gothic" panose="020B0502020202020204" pitchFamily="34" charset="0"/>
              </a:rPr>
              <a:t>45</a:t>
            </a:r>
          </a:p>
        </p:txBody>
      </p:sp>
      <p:sp>
        <p:nvSpPr>
          <p:cNvPr id="3" name="Speech Bubble: Rectangle with Corners Rounded 2">
            <a:extLst>
              <a:ext uri="{FF2B5EF4-FFF2-40B4-BE49-F238E27FC236}">
                <a16:creationId xmlns:a16="http://schemas.microsoft.com/office/drawing/2014/main" id="{38718AC5-E773-33D2-3E8B-0F9FD959AC0D}"/>
              </a:ext>
            </a:extLst>
          </p:cNvPr>
          <p:cNvSpPr/>
          <p:nvPr/>
        </p:nvSpPr>
        <p:spPr>
          <a:xfrm>
            <a:off x="5619076" y="199509"/>
            <a:ext cx="4792096" cy="1457101"/>
          </a:xfrm>
          <a:prstGeom prst="wedgeRoundRectCallout">
            <a:avLst>
              <a:gd name="adj1" fmla="val 59162"/>
              <a:gd name="adj2" fmla="val 12777"/>
              <a:gd name="adj3" fmla="val 16667"/>
            </a:avLst>
          </a:prstGeom>
          <a:solidFill>
            <a:srgbClr val="CEE6E6"/>
          </a:solidFill>
          <a:ln w="6350" cap="flat" cmpd="sng" algn="ctr">
            <a:solidFill>
              <a:srgbClr val="99CC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Say ‘</a:t>
            </a:r>
            <a:r>
              <a:rPr kumimoji="0" lang="en-GB" sz="2400" b="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5, 9,</a:t>
            </a:r>
            <a:r>
              <a:rPr kumimoji="0" lang="en-GB" sz="2400" b="0" u="none" strike="noStrike" kern="0" cap="none" spc="0" normalizeH="0" noProof="0" dirty="0">
                <a:ln>
                  <a:noFill/>
                </a:ln>
                <a:solidFill>
                  <a:srgbClr val="5F5F5F">
                    <a:lumMod val="50000"/>
                  </a:srgbClr>
                </a:solidFill>
                <a:effectLst/>
                <a:uLnTx/>
                <a:uFillTx/>
                <a:latin typeface="Century Gothic" panose="020B0502020202020204" pitchFamily="34" charset="0"/>
                <a:ea typeface="+mn-ea"/>
                <a:cs typeface="+mn-cs"/>
              </a:rPr>
              <a:t> 45’</a:t>
            </a:r>
            <a:r>
              <a:rPr kumimoji="0" lang="en-GB" sz="2400" b="0" i="1" u="none" strike="noStrike" kern="0" cap="none" spc="0" normalizeH="0" noProof="0" dirty="0">
                <a:ln>
                  <a:noFill/>
                </a:ln>
                <a:solidFill>
                  <a:srgbClr val="5F5F5F">
                    <a:lumMod val="50000"/>
                  </a:srgbClr>
                </a:solidFill>
                <a:effectLst/>
                <a:uLnTx/>
                <a:uFillTx/>
                <a:latin typeface="Century Gothic" panose="020B0502020202020204" pitchFamily="34" charset="0"/>
                <a:ea typeface="+mn-ea"/>
                <a:cs typeface="+mn-cs"/>
              </a:rPr>
              <a:t> </a:t>
            </a:r>
            <a:r>
              <a:rPr kumimoji="0" lang="en-GB" sz="2400" b="0" i="0" u="none" strike="noStrike" kern="0" cap="none" spc="0" normalizeH="0" noProof="0" dirty="0">
                <a:ln>
                  <a:noFill/>
                </a:ln>
                <a:solidFill>
                  <a:srgbClr val="5F5F5F">
                    <a:lumMod val="50000"/>
                  </a:srgbClr>
                </a:solidFill>
                <a:effectLst/>
                <a:uLnTx/>
                <a:uFillTx/>
                <a:latin typeface="Century Gothic" panose="020B0502020202020204" pitchFamily="34" charset="0"/>
                <a:ea typeface="+mn-ea"/>
                <a:cs typeface="+mn-cs"/>
              </a:rPr>
              <a:t>whichever order the factors are written in. </a:t>
            </a:r>
            <a:endParaRPr kumimoji="0" lang="en-GB" sz="2400" b="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9BD77602-8FCD-DB9B-D431-0DEA89561BD9}"/>
              </a:ext>
            </a:extLst>
          </p:cNvPr>
          <p:cNvPicPr>
            <a:picLocks noChangeAspect="1"/>
          </p:cNvPicPr>
          <p:nvPr/>
        </p:nvPicPr>
        <p:blipFill rotWithShape="1">
          <a:blip r:embed="rId3">
            <a:extLst>
              <a:ext uri="{28A0092B-C50C-407E-A947-70E740481C1C}">
                <a14:useLocalDpi xmlns:a14="http://schemas.microsoft.com/office/drawing/2010/main" val="0"/>
              </a:ext>
            </a:extLst>
          </a:blip>
          <a:srcRect l="81757"/>
          <a:stretch/>
        </p:blipFill>
        <p:spPr>
          <a:xfrm>
            <a:off x="10998947" y="594538"/>
            <a:ext cx="621791" cy="823000"/>
          </a:xfrm>
          <a:prstGeom prst="rect">
            <a:avLst/>
          </a:prstGeom>
        </p:spPr>
      </p:pic>
      <p:sp>
        <p:nvSpPr>
          <p:cNvPr id="10" name="TextBox 9">
            <a:extLst>
              <a:ext uri="{FF2B5EF4-FFF2-40B4-BE49-F238E27FC236}">
                <a16:creationId xmlns:a16="http://schemas.microsoft.com/office/drawing/2014/main" id="{18ECDB9D-2C8C-94E0-9C79-74F3631B5D0A}"/>
              </a:ext>
            </a:extLst>
          </p:cNvPr>
          <p:cNvSpPr txBox="1"/>
          <p:nvPr/>
        </p:nvSpPr>
        <p:spPr>
          <a:xfrm>
            <a:off x="11036655" y="1467388"/>
            <a:ext cx="715349" cy="369332"/>
          </a:xfrm>
          <a:prstGeom prst="rect">
            <a:avLst/>
          </a:prstGeom>
          <a:noFill/>
        </p:spPr>
        <p:txBody>
          <a:bodyPr wrap="square" rtlCol="0">
            <a:spAutoFit/>
          </a:bodyPr>
          <a:lstStyle/>
          <a:p>
            <a:pPr fontAlgn="auto">
              <a:spcBef>
                <a:spcPts val="0"/>
              </a:spcBef>
              <a:spcAft>
                <a:spcPts val="0"/>
              </a:spcAft>
              <a:buClrTx/>
              <a:buFontTx/>
              <a:buNone/>
            </a:pPr>
            <a:r>
              <a:rPr lang="en-GB" sz="1800" dirty="0">
                <a:solidFill>
                  <a:srgbClr val="585858"/>
                </a:solidFill>
                <a:latin typeface="Century Gothic" panose="020B0502020202020204" pitchFamily="34" charset="0"/>
              </a:rPr>
              <a:t>Mo</a:t>
            </a:r>
          </a:p>
        </p:txBody>
      </p:sp>
    </p:spTree>
    <p:extLst>
      <p:ext uri="{BB962C8B-B14F-4D97-AF65-F5344CB8AC3E}">
        <p14:creationId xmlns:p14="http://schemas.microsoft.com/office/powerpoint/2010/main" val="34962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45"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31DD-8550-D3CC-9D1D-C9B417BB0BF4}"/>
              </a:ext>
            </a:extLst>
          </p:cNvPr>
          <p:cNvSpPr>
            <a:spLocks noGrp="1"/>
          </p:cNvSpPr>
          <p:nvPr>
            <p:ph type="title"/>
          </p:nvPr>
        </p:nvSpPr>
        <p:spPr/>
        <p:txBody>
          <a:bodyPr/>
          <a:lstStyle/>
          <a:p>
            <a:r>
              <a:rPr lang="en-GB" dirty="0"/>
              <a:t>Learning multiplication facts to automaticity </a:t>
            </a:r>
          </a:p>
        </p:txBody>
      </p:sp>
      <p:sp>
        <p:nvSpPr>
          <p:cNvPr id="3" name="Content Placeholder 2">
            <a:extLst>
              <a:ext uri="{FF2B5EF4-FFF2-40B4-BE49-F238E27FC236}">
                <a16:creationId xmlns:a16="http://schemas.microsoft.com/office/drawing/2014/main" id="{C1878A14-BBC4-664D-5C1B-CAFF91EE2BB6}"/>
              </a:ext>
            </a:extLst>
          </p:cNvPr>
          <p:cNvSpPr>
            <a:spLocks noGrp="1"/>
          </p:cNvSpPr>
          <p:nvPr>
            <p:ph idx="1"/>
          </p:nvPr>
        </p:nvSpPr>
        <p:spPr>
          <a:xfrm>
            <a:off x="601035" y="1329346"/>
            <a:ext cx="10972800" cy="3888432"/>
          </a:xfrm>
        </p:spPr>
        <p:txBody>
          <a:bodyPr/>
          <a:lstStyle/>
          <a:p>
            <a:r>
              <a:rPr lang="en-GB" dirty="0"/>
              <a:t>Does your child ever:</a:t>
            </a:r>
          </a:p>
          <a:p>
            <a:pPr marL="457200" indent="-457200">
              <a:buFont typeface="Arial" panose="020B0604020202020204" pitchFamily="34" charset="0"/>
              <a:buChar char="•"/>
            </a:pPr>
            <a:r>
              <a:rPr lang="en-GB" dirty="0"/>
              <a:t>hesitate, look around for inspiration or think a long time before having a go to retrieve a fact;</a:t>
            </a:r>
          </a:p>
          <a:p>
            <a:pPr marL="457200" indent="-457200">
              <a:buFont typeface="Arial" panose="020B0604020202020204" pitchFamily="34" charset="0"/>
              <a:buChar char="•"/>
            </a:pPr>
            <a:r>
              <a:rPr lang="en-GB" dirty="0"/>
              <a:t> skip count to work them out;</a:t>
            </a:r>
          </a:p>
          <a:p>
            <a:pPr marL="457200" indent="-457200">
              <a:buFont typeface="Arial" panose="020B0604020202020204" pitchFamily="34" charset="0"/>
              <a:buChar char="•"/>
            </a:pPr>
            <a:r>
              <a:rPr lang="en-GB" dirty="0"/>
              <a:t>say that they just do not know them?</a:t>
            </a:r>
          </a:p>
        </p:txBody>
      </p:sp>
      <p:sp>
        <p:nvSpPr>
          <p:cNvPr id="4" name="Slide Number Placeholder 3">
            <a:extLst>
              <a:ext uri="{FF2B5EF4-FFF2-40B4-BE49-F238E27FC236}">
                <a16:creationId xmlns:a16="http://schemas.microsoft.com/office/drawing/2014/main" id="{21E4DC75-1A66-ED0D-B00D-1297850F29B9}"/>
              </a:ext>
            </a:extLst>
          </p:cNvPr>
          <p:cNvSpPr>
            <a:spLocks noGrp="1"/>
          </p:cNvSpPr>
          <p:nvPr>
            <p:ph type="sldNum" sz="quarter" idx="12"/>
          </p:nvPr>
        </p:nvSpPr>
        <p:spPr/>
        <p:txBody>
          <a:bodyPr/>
          <a:lstStyle/>
          <a:p>
            <a:fld id="{4DB3256F-83C8-4422-BB4B-79DB90083B87}" type="slidenum">
              <a:rPr lang="en-GB" altLang="en-US" smtClean="0"/>
              <a:pPr/>
              <a:t>3</a:t>
            </a:fld>
            <a:endParaRPr lang="en-GB" altLang="en-US" dirty="0"/>
          </a:p>
        </p:txBody>
      </p:sp>
      <p:sp>
        <p:nvSpPr>
          <p:cNvPr id="6" name="TextBox 5">
            <a:extLst>
              <a:ext uri="{FF2B5EF4-FFF2-40B4-BE49-F238E27FC236}">
                <a16:creationId xmlns:a16="http://schemas.microsoft.com/office/drawing/2014/main" id="{EAA1E97F-CBB6-DCB9-1556-886369B7E9CB}"/>
              </a:ext>
            </a:extLst>
          </p:cNvPr>
          <p:cNvSpPr txBox="1"/>
          <p:nvPr/>
        </p:nvSpPr>
        <p:spPr>
          <a:xfrm>
            <a:off x="647194" y="1412777"/>
            <a:ext cx="10709695" cy="3453253"/>
          </a:xfrm>
          <a:prstGeom prst="rect">
            <a:avLst/>
          </a:prstGeom>
          <a:solidFill>
            <a:schemeClr val="bg1"/>
          </a:solidFill>
        </p:spPr>
        <p:txBody>
          <a:bodyPr wrap="square" rtlCol="0">
            <a:spAutoFit/>
          </a:bodyPr>
          <a:lstStyle/>
          <a:p>
            <a:pPr>
              <a:buNone/>
            </a:pPr>
            <a:r>
              <a:rPr lang="en-GB" dirty="0"/>
              <a:t>As a school we are engaged in the Mastering Number at KS2 programme. </a:t>
            </a:r>
          </a:p>
          <a:p>
            <a:pPr>
              <a:buNone/>
            </a:pPr>
            <a:r>
              <a:rPr lang="en-GB" dirty="0"/>
              <a:t>The aim is for ALL pupils to secure multiplication facts to automaticity. The fact just pops into their head – no hesitation! </a:t>
            </a:r>
          </a:p>
          <a:p>
            <a:pPr>
              <a:buNone/>
            </a:pPr>
            <a:r>
              <a:rPr lang="en-GB" dirty="0"/>
              <a:t>Your support in this is essential and would be greatly appreciated.</a:t>
            </a:r>
          </a:p>
          <a:p>
            <a:pPr>
              <a:buNone/>
            </a:pPr>
            <a:endParaRPr lang="en-GB" dirty="0"/>
          </a:p>
          <a:p>
            <a:pPr>
              <a:buNone/>
            </a:pPr>
            <a:r>
              <a:rPr lang="en-GB" dirty="0"/>
              <a:t>   </a:t>
            </a:r>
          </a:p>
        </p:txBody>
      </p:sp>
    </p:spTree>
    <p:extLst>
      <p:ext uri="{BB962C8B-B14F-4D97-AF65-F5344CB8AC3E}">
        <p14:creationId xmlns:p14="http://schemas.microsoft.com/office/powerpoint/2010/main" val="284650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0ED3C-53DC-5391-9228-4BD9640FFB39}"/>
              </a:ext>
            </a:extLst>
          </p:cNvPr>
          <p:cNvSpPr>
            <a:spLocks noGrp="1"/>
          </p:cNvSpPr>
          <p:nvPr>
            <p:ph type="title"/>
          </p:nvPr>
        </p:nvSpPr>
        <p:spPr/>
        <p:txBody>
          <a:bodyPr/>
          <a:lstStyle/>
          <a:p>
            <a:r>
              <a:rPr lang="en-GB" dirty="0"/>
              <a:t>Let’s see </a:t>
            </a:r>
            <a:r>
              <a:rPr lang="en-GB"/>
              <a:t>some Year </a:t>
            </a:r>
            <a:r>
              <a:rPr lang="en-GB" dirty="0"/>
              <a:t>4 pupils at the end of </a:t>
            </a:r>
            <a:r>
              <a:rPr lang="en-GB"/>
              <a:t>the programme </a:t>
            </a:r>
            <a:endParaRPr lang="en-GB" dirty="0"/>
          </a:p>
        </p:txBody>
      </p:sp>
      <p:sp>
        <p:nvSpPr>
          <p:cNvPr id="3" name="Content Placeholder 2">
            <a:extLst>
              <a:ext uri="{FF2B5EF4-FFF2-40B4-BE49-F238E27FC236}">
                <a16:creationId xmlns:a16="http://schemas.microsoft.com/office/drawing/2014/main" id="{91B188B8-21B8-8C6F-297E-6E6A8C374AF2}"/>
              </a:ext>
            </a:extLst>
          </p:cNvPr>
          <p:cNvSpPr>
            <a:spLocks noGrp="1"/>
          </p:cNvSpPr>
          <p:nvPr>
            <p:ph idx="1"/>
          </p:nvPr>
        </p:nvSpPr>
        <p:spPr/>
        <p:txBody>
          <a:bodyPr/>
          <a:lstStyle/>
          <a:p>
            <a:r>
              <a:rPr lang="en-GB" dirty="0">
                <a:hlinkClick r:id="rId2"/>
              </a:rPr>
              <a:t>Year 4 pupils using ‘Going for Gold’ cards on Vimeo</a:t>
            </a:r>
            <a:endParaRPr lang="en-GB" dirty="0"/>
          </a:p>
        </p:txBody>
      </p:sp>
      <p:sp>
        <p:nvSpPr>
          <p:cNvPr id="4" name="Slide Number Placeholder 3">
            <a:extLst>
              <a:ext uri="{FF2B5EF4-FFF2-40B4-BE49-F238E27FC236}">
                <a16:creationId xmlns:a16="http://schemas.microsoft.com/office/drawing/2014/main" id="{BD1E3038-EC0C-A72D-1208-CF9D3A2AB007}"/>
              </a:ext>
            </a:extLst>
          </p:cNvPr>
          <p:cNvSpPr>
            <a:spLocks noGrp="1"/>
          </p:cNvSpPr>
          <p:nvPr>
            <p:ph type="sldNum" sz="quarter" idx="12"/>
          </p:nvPr>
        </p:nvSpPr>
        <p:spPr>
          <a:xfrm>
            <a:off x="9216571" y="6248400"/>
            <a:ext cx="2844800" cy="457200"/>
          </a:xfrm>
        </p:spPr>
        <p:txBody>
          <a:bodyPr/>
          <a:lstStyle/>
          <a:p>
            <a:fld id="{4DB3256F-83C8-4422-BB4B-79DB90083B87}" type="slidenum">
              <a:rPr lang="en-GB" altLang="en-US" smtClean="0"/>
              <a:pPr/>
              <a:t>30</a:t>
            </a:fld>
            <a:endParaRPr lang="en-GB" altLang="en-US" dirty="0"/>
          </a:p>
        </p:txBody>
      </p:sp>
    </p:spTree>
    <p:extLst>
      <p:ext uri="{BB962C8B-B14F-4D97-AF65-F5344CB8AC3E}">
        <p14:creationId xmlns:p14="http://schemas.microsoft.com/office/powerpoint/2010/main" val="2206742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607AC7-CBEA-3F3D-4E45-C2343C482D7A}"/>
              </a:ext>
            </a:extLst>
          </p:cNvPr>
          <p:cNvSpPr>
            <a:spLocks noGrp="1"/>
          </p:cNvSpPr>
          <p:nvPr>
            <p:ph idx="1"/>
          </p:nvPr>
        </p:nvSpPr>
        <p:spPr/>
        <p:txBody>
          <a:bodyPr/>
          <a:lstStyle/>
          <a:p>
            <a:pPr algn="ctr"/>
            <a:r>
              <a:rPr lang="en-GB" sz="4000" dirty="0"/>
              <a:t>Thank you for your support!</a:t>
            </a:r>
          </a:p>
          <a:p>
            <a:endParaRPr lang="en-GB" dirty="0"/>
          </a:p>
        </p:txBody>
      </p:sp>
      <p:sp>
        <p:nvSpPr>
          <p:cNvPr id="4" name="Slide Number Placeholder 3">
            <a:extLst>
              <a:ext uri="{FF2B5EF4-FFF2-40B4-BE49-F238E27FC236}">
                <a16:creationId xmlns:a16="http://schemas.microsoft.com/office/drawing/2014/main" id="{04DF8872-A7FA-712E-E9CF-2EBC04A15489}"/>
              </a:ext>
            </a:extLst>
          </p:cNvPr>
          <p:cNvSpPr>
            <a:spLocks noGrp="1"/>
          </p:cNvSpPr>
          <p:nvPr>
            <p:ph type="sldNum" sz="quarter" idx="12"/>
          </p:nvPr>
        </p:nvSpPr>
        <p:spPr>
          <a:xfrm>
            <a:off x="9238344" y="6248400"/>
            <a:ext cx="2844800" cy="457200"/>
          </a:xfrm>
        </p:spPr>
        <p:txBody>
          <a:bodyPr/>
          <a:lstStyle/>
          <a:p>
            <a:fld id="{4DB3256F-83C8-4422-BB4B-79DB90083B87}" type="slidenum">
              <a:rPr lang="en-GB" altLang="en-US" smtClean="0"/>
              <a:pPr/>
              <a:t>31</a:t>
            </a:fld>
            <a:endParaRPr lang="en-GB" altLang="en-US" dirty="0"/>
          </a:p>
        </p:txBody>
      </p:sp>
    </p:spTree>
    <p:extLst>
      <p:ext uri="{BB962C8B-B14F-4D97-AF65-F5344CB8AC3E}">
        <p14:creationId xmlns:p14="http://schemas.microsoft.com/office/powerpoint/2010/main" val="356054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726E-3F29-E313-0BE4-6DF08C865D77}"/>
              </a:ext>
            </a:extLst>
          </p:cNvPr>
          <p:cNvSpPr>
            <a:spLocks noGrp="1"/>
          </p:cNvSpPr>
          <p:nvPr>
            <p:ph type="title"/>
          </p:nvPr>
        </p:nvSpPr>
        <p:spPr/>
        <p:txBody>
          <a:bodyPr/>
          <a:lstStyle/>
          <a:p>
            <a:r>
              <a:rPr lang="en-GB" dirty="0"/>
              <a:t>Mastering Number at KS2</a:t>
            </a:r>
            <a:br>
              <a:rPr lang="en-GB" dirty="0"/>
            </a:br>
            <a:r>
              <a:rPr lang="en-GB" dirty="0"/>
              <a:t>Year 4 into Year 5 </a:t>
            </a:r>
          </a:p>
        </p:txBody>
      </p:sp>
      <p:sp>
        <p:nvSpPr>
          <p:cNvPr id="3" name="Content Placeholder 2">
            <a:extLst>
              <a:ext uri="{FF2B5EF4-FFF2-40B4-BE49-F238E27FC236}">
                <a16:creationId xmlns:a16="http://schemas.microsoft.com/office/drawing/2014/main" id="{F0B732BE-0B3C-792E-ED2F-CAE121D9A19F}"/>
              </a:ext>
            </a:extLst>
          </p:cNvPr>
          <p:cNvSpPr>
            <a:spLocks noGrp="1"/>
          </p:cNvSpPr>
          <p:nvPr>
            <p:ph idx="1"/>
          </p:nvPr>
        </p:nvSpPr>
        <p:spPr/>
        <p:txBody>
          <a:bodyPr/>
          <a:lstStyle/>
          <a:p>
            <a:r>
              <a:rPr lang="en-GB" sz="2800" u="sng" dirty="0"/>
              <a:t>Year 4 </a:t>
            </a:r>
          </a:p>
          <a:p>
            <a:r>
              <a:rPr lang="en-GB" sz="2800" dirty="0"/>
              <a:t>Sessions focus on multiplication fact retrieval alongside conceptual and structural understanding of the multiplicative relationship</a:t>
            </a:r>
          </a:p>
          <a:p>
            <a:r>
              <a:rPr lang="en-GB" sz="2800" u="sng" dirty="0"/>
              <a:t>Year 5 </a:t>
            </a:r>
          </a:p>
          <a:p>
            <a:r>
              <a:rPr lang="en-GB" sz="2800" dirty="0"/>
              <a:t>Sessions still focus on fact retrieval – more opportunities to connect multiplication to division facts and making further conceptual connections</a:t>
            </a:r>
          </a:p>
        </p:txBody>
      </p:sp>
      <p:sp>
        <p:nvSpPr>
          <p:cNvPr id="4" name="Slide Number Placeholder 3">
            <a:extLst>
              <a:ext uri="{FF2B5EF4-FFF2-40B4-BE49-F238E27FC236}">
                <a16:creationId xmlns:a16="http://schemas.microsoft.com/office/drawing/2014/main" id="{FD8A5020-939F-A2D3-C511-965A48E76E91}"/>
              </a:ext>
            </a:extLst>
          </p:cNvPr>
          <p:cNvSpPr>
            <a:spLocks noGrp="1"/>
          </p:cNvSpPr>
          <p:nvPr>
            <p:ph type="sldNum" sz="quarter" idx="12"/>
          </p:nvPr>
        </p:nvSpPr>
        <p:spPr>
          <a:xfrm>
            <a:off x="9151257" y="6242284"/>
            <a:ext cx="2844800" cy="457200"/>
          </a:xfrm>
        </p:spPr>
        <p:txBody>
          <a:bodyPr/>
          <a:lstStyle/>
          <a:p>
            <a:fld id="{4DB3256F-83C8-4422-BB4B-79DB90083B87}" type="slidenum">
              <a:rPr lang="en-GB" altLang="en-US" smtClean="0"/>
              <a:pPr/>
              <a:t>4</a:t>
            </a:fld>
            <a:endParaRPr lang="en-GB" altLang="en-US" dirty="0"/>
          </a:p>
        </p:txBody>
      </p:sp>
    </p:spTree>
    <p:extLst>
      <p:ext uri="{BB962C8B-B14F-4D97-AF65-F5344CB8AC3E}">
        <p14:creationId xmlns:p14="http://schemas.microsoft.com/office/powerpoint/2010/main" val="221366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5FC4-CE98-90EA-C1FD-DB145C05859F}"/>
              </a:ext>
            </a:extLst>
          </p:cNvPr>
          <p:cNvSpPr>
            <a:spLocks noGrp="1"/>
          </p:cNvSpPr>
          <p:nvPr>
            <p:ph type="title"/>
          </p:nvPr>
        </p:nvSpPr>
        <p:spPr/>
        <p:txBody>
          <a:bodyPr/>
          <a:lstStyle/>
          <a:p>
            <a:r>
              <a:rPr lang="en-GB" dirty="0"/>
              <a:t>Fluency</a:t>
            </a:r>
          </a:p>
        </p:txBody>
      </p:sp>
      <p:sp>
        <p:nvSpPr>
          <p:cNvPr id="3" name="Content Placeholder 2">
            <a:extLst>
              <a:ext uri="{FF2B5EF4-FFF2-40B4-BE49-F238E27FC236}">
                <a16:creationId xmlns:a16="http://schemas.microsoft.com/office/drawing/2014/main" id="{1961E475-6B8F-AA63-85CD-5A56829F90AE}"/>
              </a:ext>
            </a:extLst>
          </p:cNvPr>
          <p:cNvSpPr>
            <a:spLocks noGrp="1"/>
          </p:cNvSpPr>
          <p:nvPr>
            <p:ph idx="1"/>
          </p:nvPr>
        </p:nvSpPr>
        <p:spPr/>
        <p:txBody>
          <a:bodyPr>
            <a:normAutofit/>
          </a:bodyPr>
          <a:lstStyle/>
          <a:p>
            <a:r>
              <a:rPr lang="en-GB" dirty="0"/>
              <a:t>Information processing theory suggests that the basic math facts should be known so well as to be unconsciously available. In this way a student can have more cognitive resources free for understanding and performing increasingly complex mathematical chores (Caron, 2007; Poncy et al., 2006; Ramos-Christian, </a:t>
            </a:r>
            <a:r>
              <a:rPr lang="en-GB" dirty="0" err="1"/>
              <a:t>Schleser</a:t>
            </a:r>
            <a:r>
              <a:rPr lang="en-GB" dirty="0"/>
              <a:t>, &amp; </a:t>
            </a:r>
            <a:r>
              <a:rPr lang="en-GB" dirty="0" err="1"/>
              <a:t>Varn</a:t>
            </a:r>
            <a:r>
              <a:rPr lang="en-GB" dirty="0"/>
              <a:t>, 2008; Woodward, 2006).</a:t>
            </a:r>
          </a:p>
          <a:p>
            <a:endParaRPr lang="en-GB" dirty="0"/>
          </a:p>
        </p:txBody>
      </p:sp>
      <p:sp>
        <p:nvSpPr>
          <p:cNvPr id="5" name="Slide Number Placeholder 3">
            <a:extLst>
              <a:ext uri="{FF2B5EF4-FFF2-40B4-BE49-F238E27FC236}">
                <a16:creationId xmlns:a16="http://schemas.microsoft.com/office/drawing/2014/main" id="{B5BF450B-5E05-5107-0F74-838D50D040E9}"/>
              </a:ext>
            </a:extLst>
          </p:cNvPr>
          <p:cNvSpPr>
            <a:spLocks noGrp="1"/>
          </p:cNvSpPr>
          <p:nvPr>
            <p:ph type="sldNum" sz="quarter" idx="12"/>
          </p:nvPr>
        </p:nvSpPr>
        <p:spPr>
          <a:xfrm>
            <a:off x="9151257" y="6242284"/>
            <a:ext cx="2844800" cy="457200"/>
          </a:xfrm>
        </p:spPr>
        <p:txBody>
          <a:bodyPr/>
          <a:lstStyle/>
          <a:p>
            <a:fld id="{4DB3256F-83C8-4422-BB4B-79DB90083B87}" type="slidenum">
              <a:rPr lang="en-GB" altLang="en-US" smtClean="0"/>
              <a:pPr/>
              <a:t>5</a:t>
            </a:fld>
            <a:endParaRPr lang="en-GB" altLang="en-US" dirty="0"/>
          </a:p>
        </p:txBody>
      </p:sp>
    </p:spTree>
    <p:extLst>
      <p:ext uri="{BB962C8B-B14F-4D97-AF65-F5344CB8AC3E}">
        <p14:creationId xmlns:p14="http://schemas.microsoft.com/office/powerpoint/2010/main" val="363870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4997-DE2E-8A3F-778F-0EA0E55C9E6E}"/>
              </a:ext>
            </a:extLst>
          </p:cNvPr>
          <p:cNvSpPr>
            <a:spLocks noGrp="1"/>
          </p:cNvSpPr>
          <p:nvPr>
            <p:ph type="title"/>
          </p:nvPr>
        </p:nvSpPr>
        <p:spPr/>
        <p:txBody>
          <a:bodyPr/>
          <a:lstStyle/>
          <a:p>
            <a:r>
              <a:rPr lang="en-GB" dirty="0"/>
              <a:t>What is different about the way we support pupils to learn facts in Mastering Number at KS2? </a:t>
            </a:r>
          </a:p>
        </p:txBody>
      </p:sp>
      <p:sp>
        <p:nvSpPr>
          <p:cNvPr id="3" name="Content Placeholder 2">
            <a:extLst>
              <a:ext uri="{FF2B5EF4-FFF2-40B4-BE49-F238E27FC236}">
                <a16:creationId xmlns:a16="http://schemas.microsoft.com/office/drawing/2014/main" id="{BBDB944E-425C-D99A-0474-3BB888D94AD0}"/>
              </a:ext>
            </a:extLst>
          </p:cNvPr>
          <p:cNvSpPr>
            <a:spLocks noGrp="1"/>
          </p:cNvSpPr>
          <p:nvPr>
            <p:ph idx="1"/>
          </p:nvPr>
        </p:nvSpPr>
        <p:spPr>
          <a:xfrm>
            <a:off x="609600" y="1556792"/>
            <a:ext cx="10681252" cy="3888432"/>
          </a:xfrm>
        </p:spPr>
        <p:txBody>
          <a:bodyPr/>
          <a:lstStyle/>
          <a:p>
            <a:r>
              <a:rPr lang="en-GB" dirty="0"/>
              <a:t>We do not learn sets of facts such as the 5-times table. We learn just two facts a week in sessions called Going for Gold. </a:t>
            </a:r>
          </a:p>
          <a:p>
            <a:r>
              <a:rPr lang="en-GB" dirty="0"/>
              <a:t>We just say three numbers, we do not say ‘times’, ‘multiplied by’,… so for this fact 5 × 9 = 45, we just say 5, 9, 45. </a:t>
            </a:r>
          </a:p>
          <a:p>
            <a:r>
              <a:rPr lang="en-GB" dirty="0"/>
              <a:t>9 × 5 = 45, we say 5, 9, 45 for this fact as well! </a:t>
            </a:r>
          </a:p>
        </p:txBody>
      </p:sp>
      <p:sp>
        <p:nvSpPr>
          <p:cNvPr id="4" name="Slide Number Placeholder 3">
            <a:extLst>
              <a:ext uri="{FF2B5EF4-FFF2-40B4-BE49-F238E27FC236}">
                <a16:creationId xmlns:a16="http://schemas.microsoft.com/office/drawing/2014/main" id="{480CB294-8839-5E43-AF82-DBB01449E4BB}"/>
              </a:ext>
            </a:extLst>
          </p:cNvPr>
          <p:cNvSpPr>
            <a:spLocks noGrp="1"/>
          </p:cNvSpPr>
          <p:nvPr>
            <p:ph type="sldNum" sz="quarter" idx="12"/>
          </p:nvPr>
        </p:nvSpPr>
        <p:spPr>
          <a:xfrm>
            <a:off x="9151257" y="6242284"/>
            <a:ext cx="2844800" cy="457200"/>
          </a:xfrm>
        </p:spPr>
        <p:txBody>
          <a:bodyPr/>
          <a:lstStyle/>
          <a:p>
            <a:fld id="{4DB3256F-83C8-4422-BB4B-79DB90083B87}" type="slidenum">
              <a:rPr lang="en-GB" altLang="en-US" smtClean="0"/>
              <a:pPr/>
              <a:t>6</a:t>
            </a:fld>
            <a:endParaRPr lang="en-GB" altLang="en-US" dirty="0"/>
          </a:p>
        </p:txBody>
      </p:sp>
    </p:spTree>
    <p:extLst>
      <p:ext uri="{BB962C8B-B14F-4D97-AF65-F5344CB8AC3E}">
        <p14:creationId xmlns:p14="http://schemas.microsoft.com/office/powerpoint/2010/main" val="231930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ABAFDA-AB29-1B79-D628-4AC5103C28BF}"/>
              </a:ext>
            </a:extLst>
          </p:cNvPr>
          <p:cNvSpPr>
            <a:spLocks noGrp="1"/>
          </p:cNvSpPr>
          <p:nvPr>
            <p:ph type="sldNum" sz="quarter" idx="12"/>
          </p:nvPr>
        </p:nvSpPr>
        <p:spPr>
          <a:xfrm>
            <a:off x="9270200" y="6248400"/>
            <a:ext cx="2844800" cy="4572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B3256F-83C8-4422-BB4B-79DB90083B87}" type="slidenum">
              <a:rPr kumimoji="0" lang="en-GB" altLang="en-US" sz="1200" b="0" i="0" u="none" strike="noStrike" kern="1200" cap="none" spc="0" normalizeH="0" baseline="0" noProof="0" smtClean="0">
                <a:ln>
                  <a:noFill/>
                </a:ln>
                <a:solidFill>
                  <a:srgbClr val="595958"/>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595958"/>
              </a:solidFill>
              <a:effectLst/>
              <a:uLnTx/>
              <a:uFillTx/>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BB2DEC0B-2443-C280-686A-4F5CE122791B}"/>
              </a:ext>
            </a:extLst>
          </p:cNvPr>
          <p:cNvSpPr/>
          <p:nvPr/>
        </p:nvSpPr>
        <p:spPr>
          <a:xfrm>
            <a:off x="540784" y="2696156"/>
            <a:ext cx="11123558" cy="1569660"/>
          </a:xfrm>
          <a:prstGeom prst="rect">
            <a:avLst/>
          </a:prstGeom>
          <a:noFill/>
        </p:spPr>
        <p:txBody>
          <a:bodyPr wrap="none" lIns="91440" tIns="45720" rIns="91440" bIns="45720">
            <a:spAutoFit/>
            <a:scene3d>
              <a:camera prst="orthographicFront"/>
              <a:lightRig rig="threePt" dir="t"/>
            </a:scene3d>
            <a:sp3d extrusionH="57150">
              <a:bevelT w="50800" h="38100" prst="riblet"/>
            </a:sp3d>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9600" b="1" i="0" u="none" strike="noStrike" kern="1200" cap="none" spc="0" normalizeH="0" baseline="0" noProof="0" dirty="0">
                <a:ln w="12700" cmpd="sng">
                  <a:solidFill>
                    <a:srgbClr val="972742"/>
                  </a:solidFill>
                  <a:prstDash val="solid"/>
                </a:ln>
                <a:solidFill>
                  <a:srgbClr val="FFC000"/>
                </a:solidFill>
                <a:effectLst/>
                <a:uLnTx/>
                <a:uFillTx/>
                <a:latin typeface="Century Gothic" panose="020B0502020202020204" pitchFamily="34" charset="0"/>
                <a:ea typeface="+mn-ea"/>
                <a:cs typeface="+mn-cs"/>
              </a:rPr>
              <a:t>GOING FOR GOLD</a:t>
            </a:r>
          </a:p>
        </p:txBody>
      </p:sp>
      <p:sp>
        <p:nvSpPr>
          <p:cNvPr id="6" name="Star: 5 Points 5">
            <a:extLst>
              <a:ext uri="{FF2B5EF4-FFF2-40B4-BE49-F238E27FC236}">
                <a16:creationId xmlns:a16="http://schemas.microsoft.com/office/drawing/2014/main" id="{49734847-5EEF-0885-5C47-4D9BAAABA609}"/>
              </a:ext>
            </a:extLst>
          </p:cNvPr>
          <p:cNvSpPr/>
          <p:nvPr/>
        </p:nvSpPr>
        <p:spPr>
          <a:xfrm>
            <a:off x="406672" y="444446"/>
            <a:ext cx="1744134" cy="1509375"/>
          </a:xfrm>
          <a:prstGeom prst="star5">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prstClr val="white"/>
              </a:solidFill>
              <a:effectLst/>
              <a:uLnTx/>
              <a:uFillTx/>
              <a:latin typeface="Arial"/>
              <a:ea typeface="+mn-ea"/>
              <a:cs typeface="+mn-cs"/>
            </a:endParaRPr>
          </a:p>
        </p:txBody>
      </p:sp>
      <p:sp>
        <p:nvSpPr>
          <p:cNvPr id="7" name="Star: 5 Points 6">
            <a:extLst>
              <a:ext uri="{FF2B5EF4-FFF2-40B4-BE49-F238E27FC236}">
                <a16:creationId xmlns:a16="http://schemas.microsoft.com/office/drawing/2014/main" id="{83470CED-1CC9-FDCC-AAE0-7FD38EFE5674}"/>
              </a:ext>
            </a:extLst>
          </p:cNvPr>
          <p:cNvSpPr/>
          <p:nvPr/>
        </p:nvSpPr>
        <p:spPr>
          <a:xfrm>
            <a:off x="9786096" y="4584700"/>
            <a:ext cx="1744134" cy="1509375"/>
          </a:xfrm>
          <a:prstGeom prst="star5">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prstClr val="white"/>
              </a:solidFill>
              <a:effectLst/>
              <a:uLnTx/>
              <a:uFillTx/>
              <a:latin typeface="Arial"/>
              <a:ea typeface="+mn-ea"/>
              <a:cs typeface="+mn-cs"/>
            </a:endParaRPr>
          </a:p>
        </p:txBody>
      </p:sp>
      <p:sp>
        <p:nvSpPr>
          <p:cNvPr id="8" name="Star: 5 Points 7">
            <a:extLst>
              <a:ext uri="{FF2B5EF4-FFF2-40B4-BE49-F238E27FC236}">
                <a16:creationId xmlns:a16="http://schemas.microsoft.com/office/drawing/2014/main" id="{0E31362B-841B-03C8-3EF7-6351B188961E}"/>
              </a:ext>
            </a:extLst>
          </p:cNvPr>
          <p:cNvSpPr/>
          <p:nvPr/>
        </p:nvSpPr>
        <p:spPr>
          <a:xfrm>
            <a:off x="1019649" y="5330971"/>
            <a:ext cx="1357448" cy="1320414"/>
          </a:xfrm>
          <a:prstGeom prst="star5">
            <a:avLst/>
          </a:prstGeom>
          <a:solidFill>
            <a:srgbClr val="F2B1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tar: 5 Points 8">
            <a:extLst>
              <a:ext uri="{FF2B5EF4-FFF2-40B4-BE49-F238E27FC236}">
                <a16:creationId xmlns:a16="http://schemas.microsoft.com/office/drawing/2014/main" id="{78456C65-ED3C-50EB-82EE-93B6FAD71A9A}"/>
              </a:ext>
            </a:extLst>
          </p:cNvPr>
          <p:cNvSpPr/>
          <p:nvPr/>
        </p:nvSpPr>
        <p:spPr>
          <a:xfrm>
            <a:off x="1615622" y="4124620"/>
            <a:ext cx="1070367" cy="1070367"/>
          </a:xfrm>
          <a:prstGeom prst="star5">
            <a:avLst/>
          </a:prstGeom>
          <a:solidFill>
            <a:srgbClr val="BC74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tar: 5 Points 9">
            <a:extLst>
              <a:ext uri="{FF2B5EF4-FFF2-40B4-BE49-F238E27FC236}">
                <a16:creationId xmlns:a16="http://schemas.microsoft.com/office/drawing/2014/main" id="{80EDE1FF-5817-86BE-0F35-C6A93D104568}"/>
              </a:ext>
            </a:extLst>
          </p:cNvPr>
          <p:cNvSpPr/>
          <p:nvPr/>
        </p:nvSpPr>
        <p:spPr>
          <a:xfrm>
            <a:off x="210031" y="4153456"/>
            <a:ext cx="1405227" cy="1340151"/>
          </a:xfrm>
          <a:prstGeom prst="star5">
            <a:avLst/>
          </a:prstGeom>
          <a:solidFill>
            <a:srgbClr val="FEE8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tar: 5 Points 10">
            <a:extLst>
              <a:ext uri="{FF2B5EF4-FFF2-40B4-BE49-F238E27FC236}">
                <a16:creationId xmlns:a16="http://schemas.microsoft.com/office/drawing/2014/main" id="{959217C7-D951-C6B3-808C-F0155601EA49}"/>
              </a:ext>
            </a:extLst>
          </p:cNvPr>
          <p:cNvSpPr/>
          <p:nvPr/>
        </p:nvSpPr>
        <p:spPr>
          <a:xfrm>
            <a:off x="1989281" y="234220"/>
            <a:ext cx="1257182" cy="1257182"/>
          </a:xfrm>
          <a:prstGeom prst="star5">
            <a:avLst/>
          </a:prstGeom>
          <a:solidFill>
            <a:srgbClr val="F2B1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tar: 5 Points 11">
            <a:extLst>
              <a:ext uri="{FF2B5EF4-FFF2-40B4-BE49-F238E27FC236}">
                <a16:creationId xmlns:a16="http://schemas.microsoft.com/office/drawing/2014/main" id="{6EA46001-5690-C3F0-0F99-F2C5B9A7D541}"/>
              </a:ext>
            </a:extLst>
          </p:cNvPr>
          <p:cNvSpPr/>
          <p:nvPr/>
        </p:nvSpPr>
        <p:spPr>
          <a:xfrm>
            <a:off x="2104741" y="1380385"/>
            <a:ext cx="1136455" cy="1136455"/>
          </a:xfrm>
          <a:prstGeom prst="star5">
            <a:avLst/>
          </a:prstGeom>
          <a:solidFill>
            <a:srgbClr val="F493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tar: 5 Points 12">
            <a:extLst>
              <a:ext uri="{FF2B5EF4-FFF2-40B4-BE49-F238E27FC236}">
                <a16:creationId xmlns:a16="http://schemas.microsoft.com/office/drawing/2014/main" id="{A4C33C8A-57A7-D8CF-5734-FAAC9BBC0FD1}"/>
              </a:ext>
            </a:extLst>
          </p:cNvPr>
          <p:cNvSpPr/>
          <p:nvPr/>
        </p:nvSpPr>
        <p:spPr>
          <a:xfrm>
            <a:off x="3202915" y="483509"/>
            <a:ext cx="1023704" cy="1023704"/>
          </a:xfrm>
          <a:prstGeom prst="star5">
            <a:avLst/>
          </a:prstGeom>
          <a:solidFill>
            <a:srgbClr val="BC74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A2E297D7-20D8-9F88-7986-E8057FDFC25C}"/>
              </a:ext>
            </a:extLst>
          </p:cNvPr>
          <p:cNvSpPr/>
          <p:nvPr/>
        </p:nvSpPr>
        <p:spPr>
          <a:xfrm>
            <a:off x="1019649" y="1924281"/>
            <a:ext cx="905982" cy="905982"/>
          </a:xfrm>
          <a:prstGeom prst="star5">
            <a:avLst/>
          </a:prstGeom>
          <a:solidFill>
            <a:srgbClr val="FEE8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tar: 5 Points 14">
            <a:extLst>
              <a:ext uri="{FF2B5EF4-FFF2-40B4-BE49-F238E27FC236}">
                <a16:creationId xmlns:a16="http://schemas.microsoft.com/office/drawing/2014/main" id="{0900D53B-DBE6-A486-5417-397EB8DDA32E}"/>
              </a:ext>
            </a:extLst>
          </p:cNvPr>
          <p:cNvSpPr/>
          <p:nvPr/>
        </p:nvSpPr>
        <p:spPr>
          <a:xfrm>
            <a:off x="6037998" y="1353524"/>
            <a:ext cx="747999" cy="748000"/>
          </a:xfrm>
          <a:prstGeom prst="star5">
            <a:avLst/>
          </a:prstGeom>
          <a:solidFill>
            <a:srgbClr val="F2B1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tar: 5 Points 15">
            <a:extLst>
              <a:ext uri="{FF2B5EF4-FFF2-40B4-BE49-F238E27FC236}">
                <a16:creationId xmlns:a16="http://schemas.microsoft.com/office/drawing/2014/main" id="{09FA9638-FD79-EABB-638A-B98350A492AA}"/>
              </a:ext>
            </a:extLst>
          </p:cNvPr>
          <p:cNvSpPr/>
          <p:nvPr/>
        </p:nvSpPr>
        <p:spPr>
          <a:xfrm>
            <a:off x="4273335" y="1500831"/>
            <a:ext cx="905981" cy="905981"/>
          </a:xfrm>
          <a:prstGeom prst="star5">
            <a:avLst/>
          </a:prstGeom>
          <a:solidFill>
            <a:srgbClr val="F493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tar: 5 Points 16">
            <a:extLst>
              <a:ext uri="{FF2B5EF4-FFF2-40B4-BE49-F238E27FC236}">
                <a16:creationId xmlns:a16="http://schemas.microsoft.com/office/drawing/2014/main" id="{984DE38E-04AE-AA76-27ED-26229B6E6AC3}"/>
              </a:ext>
            </a:extLst>
          </p:cNvPr>
          <p:cNvSpPr/>
          <p:nvPr/>
        </p:nvSpPr>
        <p:spPr>
          <a:xfrm>
            <a:off x="6758711" y="1020520"/>
            <a:ext cx="666009" cy="666009"/>
          </a:xfrm>
          <a:prstGeom prst="star5">
            <a:avLst/>
          </a:prstGeom>
          <a:solidFill>
            <a:srgbClr val="BC74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Star: 5 Points 17">
            <a:extLst>
              <a:ext uri="{FF2B5EF4-FFF2-40B4-BE49-F238E27FC236}">
                <a16:creationId xmlns:a16="http://schemas.microsoft.com/office/drawing/2014/main" id="{169C9998-B0B3-A88B-CE58-834EB99592ED}"/>
              </a:ext>
            </a:extLst>
          </p:cNvPr>
          <p:cNvSpPr/>
          <p:nvPr/>
        </p:nvSpPr>
        <p:spPr>
          <a:xfrm>
            <a:off x="5069898" y="1036040"/>
            <a:ext cx="833133" cy="833133"/>
          </a:xfrm>
          <a:prstGeom prst="star5">
            <a:avLst/>
          </a:prstGeom>
          <a:solidFill>
            <a:srgbClr val="FEE8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tar: 5 Points 18">
            <a:extLst>
              <a:ext uri="{FF2B5EF4-FFF2-40B4-BE49-F238E27FC236}">
                <a16:creationId xmlns:a16="http://schemas.microsoft.com/office/drawing/2014/main" id="{27823134-286D-A3C7-BF43-DC0D6AD76CE0}"/>
              </a:ext>
            </a:extLst>
          </p:cNvPr>
          <p:cNvSpPr/>
          <p:nvPr/>
        </p:nvSpPr>
        <p:spPr>
          <a:xfrm>
            <a:off x="4338624" y="444446"/>
            <a:ext cx="833133" cy="833133"/>
          </a:xfrm>
          <a:prstGeom prst="star5">
            <a:avLst/>
          </a:prstGeom>
          <a:solidFill>
            <a:srgbClr val="F2B1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Star: 5 Points 19">
            <a:extLst>
              <a:ext uri="{FF2B5EF4-FFF2-40B4-BE49-F238E27FC236}">
                <a16:creationId xmlns:a16="http://schemas.microsoft.com/office/drawing/2014/main" id="{98E63BB5-DF30-3ED7-649B-85E6A6BE9A76}"/>
              </a:ext>
            </a:extLst>
          </p:cNvPr>
          <p:cNvSpPr/>
          <p:nvPr/>
        </p:nvSpPr>
        <p:spPr>
          <a:xfrm>
            <a:off x="5968320" y="464773"/>
            <a:ext cx="647158" cy="675487"/>
          </a:xfrm>
          <a:prstGeom prst="star5">
            <a:avLst/>
          </a:prstGeom>
          <a:solidFill>
            <a:srgbClr val="F493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tar: 5 Points 20">
            <a:extLst>
              <a:ext uri="{FF2B5EF4-FFF2-40B4-BE49-F238E27FC236}">
                <a16:creationId xmlns:a16="http://schemas.microsoft.com/office/drawing/2014/main" id="{942F8FE3-C52A-7CB2-A34C-4E1809F6D43C}"/>
              </a:ext>
            </a:extLst>
          </p:cNvPr>
          <p:cNvSpPr/>
          <p:nvPr/>
        </p:nvSpPr>
        <p:spPr>
          <a:xfrm>
            <a:off x="7471158" y="633647"/>
            <a:ext cx="454729" cy="454729"/>
          </a:xfrm>
          <a:prstGeom prst="star5">
            <a:avLst/>
          </a:prstGeom>
          <a:solidFill>
            <a:srgbClr val="FEE8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Star: 5 Points 21">
            <a:extLst>
              <a:ext uri="{FF2B5EF4-FFF2-40B4-BE49-F238E27FC236}">
                <a16:creationId xmlns:a16="http://schemas.microsoft.com/office/drawing/2014/main" id="{9E9791C1-CDD5-3F1F-805F-3270883B2908}"/>
              </a:ext>
            </a:extLst>
          </p:cNvPr>
          <p:cNvSpPr/>
          <p:nvPr/>
        </p:nvSpPr>
        <p:spPr>
          <a:xfrm>
            <a:off x="3356656" y="1563000"/>
            <a:ext cx="817597" cy="817597"/>
          </a:xfrm>
          <a:prstGeom prst="star5">
            <a:avLst/>
          </a:prstGeom>
          <a:solidFill>
            <a:srgbClr val="FEE8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035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3583E1-4F64-022C-1982-4108D81BD1A5}"/>
              </a:ext>
            </a:extLst>
          </p:cNvPr>
          <p:cNvSpPr>
            <a:spLocks noGrp="1"/>
          </p:cNvSpPr>
          <p:nvPr>
            <p:ph type="sldNum" sz="quarter" idx="12"/>
          </p:nvPr>
        </p:nvSpPr>
        <p:spPr>
          <a:xfrm>
            <a:off x="9163729" y="6234252"/>
            <a:ext cx="2844800" cy="457200"/>
          </a:xfrm>
        </p:spPr>
        <p:txBody>
          <a:bodyPr/>
          <a:lstStyle/>
          <a:p>
            <a:fld id="{4DB3256F-83C8-4422-BB4B-79DB90083B87}" type="slidenum">
              <a:rPr lang="en-GB" altLang="en-US" smtClean="0"/>
              <a:pPr/>
              <a:t>8</a:t>
            </a:fld>
            <a:endParaRPr lang="en-GB" altLang="en-US" dirty="0"/>
          </a:p>
        </p:txBody>
      </p:sp>
      <p:graphicFrame>
        <p:nvGraphicFramePr>
          <p:cNvPr id="9" name="Table 2">
            <a:extLst>
              <a:ext uri="{FF2B5EF4-FFF2-40B4-BE49-F238E27FC236}">
                <a16:creationId xmlns:a16="http://schemas.microsoft.com/office/drawing/2014/main" id="{1B14AD54-F8E4-A270-87E7-5F8DA933B38A}"/>
              </a:ext>
            </a:extLst>
          </p:cNvPr>
          <p:cNvGraphicFramePr>
            <a:graphicFrameLocks noGrp="1"/>
          </p:cNvGraphicFramePr>
          <p:nvPr/>
        </p:nvGraphicFramePr>
        <p:xfrm>
          <a:off x="961062" y="1216373"/>
          <a:ext cx="10269876" cy="4979388"/>
        </p:xfrm>
        <a:graphic>
          <a:graphicData uri="http://schemas.openxmlformats.org/drawingml/2006/table">
            <a:tbl>
              <a:tblPr firstRow="1" bandRow="1"/>
              <a:tblGrid>
                <a:gridCol w="855823">
                  <a:extLst>
                    <a:ext uri="{9D8B030D-6E8A-4147-A177-3AD203B41FA5}">
                      <a16:colId xmlns:a16="http://schemas.microsoft.com/office/drawing/2014/main" val="750934632"/>
                    </a:ext>
                  </a:extLst>
                </a:gridCol>
                <a:gridCol w="855823">
                  <a:extLst>
                    <a:ext uri="{9D8B030D-6E8A-4147-A177-3AD203B41FA5}">
                      <a16:colId xmlns:a16="http://schemas.microsoft.com/office/drawing/2014/main" val="2037688689"/>
                    </a:ext>
                  </a:extLst>
                </a:gridCol>
                <a:gridCol w="855823">
                  <a:extLst>
                    <a:ext uri="{9D8B030D-6E8A-4147-A177-3AD203B41FA5}">
                      <a16:colId xmlns:a16="http://schemas.microsoft.com/office/drawing/2014/main" val="1920670732"/>
                    </a:ext>
                  </a:extLst>
                </a:gridCol>
                <a:gridCol w="855823">
                  <a:extLst>
                    <a:ext uri="{9D8B030D-6E8A-4147-A177-3AD203B41FA5}">
                      <a16:colId xmlns:a16="http://schemas.microsoft.com/office/drawing/2014/main" val="1511095959"/>
                    </a:ext>
                  </a:extLst>
                </a:gridCol>
                <a:gridCol w="855823">
                  <a:extLst>
                    <a:ext uri="{9D8B030D-6E8A-4147-A177-3AD203B41FA5}">
                      <a16:colId xmlns:a16="http://schemas.microsoft.com/office/drawing/2014/main" val="1615990018"/>
                    </a:ext>
                  </a:extLst>
                </a:gridCol>
                <a:gridCol w="855823">
                  <a:extLst>
                    <a:ext uri="{9D8B030D-6E8A-4147-A177-3AD203B41FA5}">
                      <a16:colId xmlns:a16="http://schemas.microsoft.com/office/drawing/2014/main" val="3807498058"/>
                    </a:ext>
                  </a:extLst>
                </a:gridCol>
                <a:gridCol w="855823">
                  <a:extLst>
                    <a:ext uri="{9D8B030D-6E8A-4147-A177-3AD203B41FA5}">
                      <a16:colId xmlns:a16="http://schemas.microsoft.com/office/drawing/2014/main" val="4196392334"/>
                    </a:ext>
                  </a:extLst>
                </a:gridCol>
                <a:gridCol w="855823">
                  <a:extLst>
                    <a:ext uri="{9D8B030D-6E8A-4147-A177-3AD203B41FA5}">
                      <a16:colId xmlns:a16="http://schemas.microsoft.com/office/drawing/2014/main" val="1415650444"/>
                    </a:ext>
                  </a:extLst>
                </a:gridCol>
                <a:gridCol w="855823">
                  <a:extLst>
                    <a:ext uri="{9D8B030D-6E8A-4147-A177-3AD203B41FA5}">
                      <a16:colId xmlns:a16="http://schemas.microsoft.com/office/drawing/2014/main" val="3390515183"/>
                    </a:ext>
                  </a:extLst>
                </a:gridCol>
                <a:gridCol w="855823">
                  <a:extLst>
                    <a:ext uri="{9D8B030D-6E8A-4147-A177-3AD203B41FA5}">
                      <a16:colId xmlns:a16="http://schemas.microsoft.com/office/drawing/2014/main" val="4110372115"/>
                    </a:ext>
                  </a:extLst>
                </a:gridCol>
                <a:gridCol w="855823">
                  <a:extLst>
                    <a:ext uri="{9D8B030D-6E8A-4147-A177-3AD203B41FA5}">
                      <a16:colId xmlns:a16="http://schemas.microsoft.com/office/drawing/2014/main" val="1574628057"/>
                    </a:ext>
                  </a:extLst>
                </a:gridCol>
                <a:gridCol w="855823">
                  <a:extLst>
                    <a:ext uri="{9D8B030D-6E8A-4147-A177-3AD203B41FA5}">
                      <a16:colId xmlns:a16="http://schemas.microsoft.com/office/drawing/2014/main" val="410924789"/>
                    </a:ext>
                  </a:extLst>
                </a:gridCol>
              </a:tblGrid>
              <a:tr h="41494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dirty="0">
                          <a:solidFill>
                            <a:schemeClr val="tx1"/>
                          </a:solidFill>
                          <a:latin typeface="Century Gothic" panose="020B0502020202020204" pitchFamily="34" charset="0"/>
                        </a:rPr>
                        <a:t>1 × 1 </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dirty="0">
                          <a:solidFill>
                            <a:schemeClr val="tx1"/>
                          </a:solidFill>
                          <a:latin typeface="Century Gothic" panose="020B0502020202020204" pitchFamily="34" charset="0"/>
                        </a:rPr>
                        <a:t>2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dirty="0">
                          <a:solidFill>
                            <a:schemeClr val="tx1"/>
                          </a:solidFill>
                          <a:latin typeface="Century Gothic" panose="020B0502020202020204" pitchFamily="34" charset="0"/>
                        </a:rPr>
                        <a:t>3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dirty="0">
                          <a:solidFill>
                            <a:schemeClr val="tx1"/>
                          </a:solidFill>
                          <a:latin typeface="Century Gothic" panose="020B0502020202020204" pitchFamily="34" charset="0"/>
                        </a:rPr>
                        <a:t>4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dirty="0">
                          <a:solidFill>
                            <a:schemeClr val="tx1"/>
                          </a:solidFill>
                          <a:latin typeface="Century Gothic" panose="020B0502020202020204" pitchFamily="34" charset="0"/>
                        </a:rPr>
                        <a:t>5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dirty="0">
                          <a:solidFill>
                            <a:schemeClr val="tx1"/>
                          </a:solidFill>
                          <a:latin typeface="Century Gothic" panose="020B0502020202020204" pitchFamily="34" charset="0"/>
                        </a:rPr>
                        <a:t>6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dirty="0">
                          <a:solidFill>
                            <a:schemeClr val="tx1"/>
                          </a:solidFill>
                          <a:latin typeface="Century Gothic" panose="020B0502020202020204" pitchFamily="34" charset="0"/>
                        </a:rPr>
                        <a:t>7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dirty="0">
                          <a:solidFill>
                            <a:schemeClr val="tx1"/>
                          </a:solidFill>
                          <a:latin typeface="Century Gothic" panose="020B0502020202020204" pitchFamily="34" charset="0"/>
                        </a:rPr>
                        <a:t>8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dirty="0">
                          <a:solidFill>
                            <a:schemeClr val="tx1"/>
                          </a:solidFill>
                          <a:latin typeface="Century Gothic" panose="020B0502020202020204" pitchFamily="34" charset="0"/>
                        </a:rPr>
                        <a:t>9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dirty="0">
                          <a:solidFill>
                            <a:schemeClr val="tx1"/>
                          </a:solidFill>
                          <a:latin typeface="Century Gothic" panose="020B0502020202020204" pitchFamily="34" charset="0"/>
                        </a:rPr>
                        <a:t>10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dirty="0">
                          <a:solidFill>
                            <a:schemeClr val="tx1"/>
                          </a:solidFill>
                          <a:latin typeface="Century Gothic" panose="020B0502020202020204" pitchFamily="34" charset="0"/>
                        </a:rPr>
                        <a:t>11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dirty="0">
                          <a:solidFill>
                            <a:schemeClr val="tx1"/>
                          </a:solidFill>
                          <a:latin typeface="Century Gothic" panose="020B0502020202020204" pitchFamily="34" charset="0"/>
                        </a:rPr>
                        <a:t>12 × 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69160181"/>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2 </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7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12 × 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986243100"/>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7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12 × 3</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636908264"/>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7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12 × 4</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022901649"/>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7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12 × 5</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023003369"/>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7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12 × 6</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220866919"/>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12 × 7</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4007203832"/>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12 × 8</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834489252"/>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12 × 9</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566478127"/>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12 × 10</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607015259"/>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12 × 11</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96701711"/>
                  </a:ext>
                </a:extLst>
              </a:tr>
              <a:tr h="4149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2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3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4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5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6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GB" sz="1200" kern="1200" dirty="0">
                          <a:solidFill>
                            <a:schemeClr val="tx1"/>
                          </a:solidFill>
                          <a:latin typeface="Century Gothic" panose="020B0502020202020204" pitchFamily="34" charset="0"/>
                          <a:ea typeface="+mn-ea"/>
                          <a:cs typeface="+mn-cs"/>
                        </a:rPr>
                        <a:t>7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8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9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10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11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dirty="0">
                          <a:solidFill>
                            <a:schemeClr val="tx1"/>
                          </a:solidFill>
                          <a:latin typeface="Century Gothic" panose="020B0502020202020204" pitchFamily="34" charset="0"/>
                        </a:rPr>
                        <a:t>12 × 12</a:t>
                      </a:r>
                    </a:p>
                  </a:txBody>
                  <a:tcPr anchor="ctr">
                    <a:lnL w="12700" cap="flat" cmpd="sng" algn="ctr">
                      <a:solidFill>
                        <a:srgbClr val="585858"/>
                      </a:solid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168969093"/>
                  </a:ext>
                </a:extLst>
              </a:tr>
            </a:tbl>
          </a:graphicData>
        </a:graphic>
      </p:graphicFrame>
      <p:pic>
        <p:nvPicPr>
          <p:cNvPr id="10" name="Picture 9" descr="A picture containing text&#10;&#10;Description automatically generated">
            <a:extLst>
              <a:ext uri="{FF2B5EF4-FFF2-40B4-BE49-F238E27FC236}">
                <a16:creationId xmlns:a16="http://schemas.microsoft.com/office/drawing/2014/main" id="{9020C3FA-B9C8-DEDA-2F57-3F2E5A345D06}"/>
              </a:ext>
            </a:extLst>
          </p:cNvPr>
          <p:cNvPicPr>
            <a:picLocks noChangeAspect="1"/>
          </p:cNvPicPr>
          <p:nvPr/>
        </p:nvPicPr>
        <p:blipFill rotWithShape="1">
          <a:blip r:embed="rId3">
            <a:extLst>
              <a:ext uri="{28A0092B-C50C-407E-A947-70E740481C1C}">
                <a14:useLocalDpi xmlns:a14="http://schemas.microsoft.com/office/drawing/2010/main" val="0"/>
              </a:ext>
            </a:extLst>
          </a:blip>
          <a:srcRect l="81757"/>
          <a:stretch/>
        </p:blipFill>
        <p:spPr>
          <a:xfrm>
            <a:off x="11230938" y="253029"/>
            <a:ext cx="621791" cy="823000"/>
          </a:xfrm>
          <a:prstGeom prst="rect">
            <a:avLst/>
          </a:prstGeom>
        </p:spPr>
      </p:pic>
      <p:sp>
        <p:nvSpPr>
          <p:cNvPr id="11" name="Thought Bubble: Cloud 10">
            <a:extLst>
              <a:ext uri="{FF2B5EF4-FFF2-40B4-BE49-F238E27FC236}">
                <a16:creationId xmlns:a16="http://schemas.microsoft.com/office/drawing/2014/main" id="{754B9861-F86E-5176-34E8-16DA9EC894CF}"/>
              </a:ext>
            </a:extLst>
          </p:cNvPr>
          <p:cNvSpPr/>
          <p:nvPr/>
        </p:nvSpPr>
        <p:spPr>
          <a:xfrm>
            <a:off x="6060831" y="112685"/>
            <a:ext cx="4793721" cy="1715467"/>
          </a:xfrm>
          <a:prstGeom prst="cloudCallout">
            <a:avLst>
              <a:gd name="adj1" fmla="val 58248"/>
              <a:gd name="adj2" fmla="val -34628"/>
            </a:avLst>
          </a:prstGeom>
          <a:solidFill>
            <a:srgbClr val="5F5F5F">
              <a:lumMod val="40000"/>
              <a:lumOff val="60000"/>
            </a:srgbClr>
          </a:solidFill>
          <a:ln w="12700" cap="flat" cmpd="sng" algn="ctr">
            <a:solidFill>
              <a:srgbClr val="58585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I think there are 144 DIFFERENT</a:t>
            </a:r>
            <a:r>
              <a:rPr kumimoji="0" lang="en-GB" sz="2400" b="1" i="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 </a:t>
            </a:r>
            <a:r>
              <a:rPr kumimoji="0" lang="en-GB" sz="2400" b="0" i="0" u="none" strike="noStrike" kern="0" cap="none" spc="0" normalizeH="0" baseline="0" noProof="0" dirty="0">
                <a:ln>
                  <a:noFill/>
                </a:ln>
                <a:solidFill>
                  <a:srgbClr val="5F5F5F">
                    <a:lumMod val="50000"/>
                  </a:srgbClr>
                </a:solidFill>
                <a:effectLst/>
                <a:uLnTx/>
                <a:uFillTx/>
                <a:latin typeface="Century Gothic" panose="020B0502020202020204" pitchFamily="34" charset="0"/>
                <a:ea typeface="+mn-ea"/>
                <a:cs typeface="+mn-cs"/>
              </a:rPr>
              <a:t>facts to learn altogether! </a:t>
            </a:r>
          </a:p>
        </p:txBody>
      </p:sp>
      <p:sp>
        <p:nvSpPr>
          <p:cNvPr id="12" name="TextBox 11">
            <a:extLst>
              <a:ext uri="{FF2B5EF4-FFF2-40B4-BE49-F238E27FC236}">
                <a16:creationId xmlns:a16="http://schemas.microsoft.com/office/drawing/2014/main" id="{EE05670E-46B1-E0D7-6826-DA2D2D79A403}"/>
              </a:ext>
            </a:extLst>
          </p:cNvPr>
          <p:cNvSpPr txBox="1"/>
          <p:nvPr/>
        </p:nvSpPr>
        <p:spPr>
          <a:xfrm>
            <a:off x="450729" y="259266"/>
            <a:ext cx="5388098" cy="523220"/>
          </a:xfrm>
          <a:prstGeom prst="rect">
            <a:avLst/>
          </a:prstGeom>
          <a:noFill/>
        </p:spPr>
        <p:txBody>
          <a:bodyPr wrap="square">
            <a:spAutoFit/>
          </a:bodyPr>
          <a:lstStyle/>
          <a:p>
            <a:pPr fontAlgn="auto">
              <a:spcBef>
                <a:spcPts val="0"/>
              </a:spcBef>
              <a:spcAft>
                <a:spcPts val="0"/>
              </a:spcAft>
              <a:buClrTx/>
              <a:buFontTx/>
              <a:buNone/>
            </a:pPr>
            <a:r>
              <a:rPr lang="en-GB" dirty="0">
                <a:solidFill>
                  <a:srgbClr val="585858"/>
                </a:solidFill>
                <a:latin typeface="Century Gothic" panose="020B0502020202020204" pitchFamily="34" charset="0"/>
              </a:rPr>
              <a:t>Do you agree with Mo?</a:t>
            </a:r>
          </a:p>
        </p:txBody>
      </p:sp>
    </p:spTree>
    <p:extLst>
      <p:ext uri="{BB962C8B-B14F-4D97-AF65-F5344CB8AC3E}">
        <p14:creationId xmlns:p14="http://schemas.microsoft.com/office/powerpoint/2010/main" val="1694235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7AF07B-FE09-33F0-0635-4B72CAEC2F30}"/>
              </a:ext>
            </a:extLst>
          </p:cNvPr>
          <p:cNvSpPr>
            <a:spLocks noGrp="1"/>
          </p:cNvSpPr>
          <p:nvPr>
            <p:ph type="sldNum" sz="quarter" idx="12"/>
          </p:nvPr>
        </p:nvSpPr>
        <p:spPr>
          <a:xfrm>
            <a:off x="9137096" y="6243130"/>
            <a:ext cx="2844800" cy="457200"/>
          </a:xfrm>
        </p:spPr>
        <p:txBody>
          <a:bodyPr/>
          <a:lstStyle/>
          <a:p>
            <a:fld id="{4DB3256F-83C8-4422-BB4B-79DB90083B87}" type="slidenum">
              <a:rPr lang="en-GB" altLang="en-US" smtClean="0"/>
              <a:pPr/>
              <a:t>9</a:t>
            </a:fld>
            <a:endParaRPr lang="en-GB" altLang="en-US" dirty="0"/>
          </a:p>
        </p:txBody>
      </p:sp>
      <p:sp>
        <p:nvSpPr>
          <p:cNvPr id="12" name="Title 1">
            <a:extLst>
              <a:ext uri="{FF2B5EF4-FFF2-40B4-BE49-F238E27FC236}">
                <a16:creationId xmlns:a16="http://schemas.microsoft.com/office/drawing/2014/main" id="{0CFAEF22-5B0E-7FDF-2C0D-7CCE4A28DF7E}"/>
              </a:ext>
            </a:extLst>
          </p:cNvPr>
          <p:cNvSpPr txBox="1">
            <a:spLocks/>
          </p:cNvSpPr>
          <p:nvPr/>
        </p:nvSpPr>
        <p:spPr>
          <a:xfrm>
            <a:off x="451950" y="301453"/>
            <a:ext cx="10972800" cy="9821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a:ln>
                  <a:noFill/>
                </a:ln>
                <a:solidFill>
                  <a:srgbClr val="585858"/>
                </a:solidFill>
                <a:effectLst/>
                <a:uLnTx/>
                <a:uFillTx/>
                <a:latin typeface="Century Gothic" panose="020B0502020202020204" pitchFamily="34" charset="0"/>
                <a:ea typeface="+mj-ea"/>
                <a:cs typeface="Arial" panose="020B0604020202020204" pitchFamily="34" charset="0"/>
              </a:rPr>
              <a:t>What do you notice about each pair of equations?</a:t>
            </a:r>
            <a:endParaRPr kumimoji="0" lang="en-GB" sz="2800" b="0" i="0" u="none" strike="noStrike" kern="1200" cap="none" spc="0" normalizeH="0" baseline="0" noProof="0" dirty="0">
              <a:ln>
                <a:noFill/>
              </a:ln>
              <a:solidFill>
                <a:srgbClr val="585858"/>
              </a:solidFill>
              <a:effectLst/>
              <a:uLnTx/>
              <a:uFillTx/>
              <a:latin typeface="Century Gothic" panose="020B0502020202020204" pitchFamily="34" charset="0"/>
              <a:ea typeface="+mj-ea"/>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13" name="Table 3">
                <a:extLst>
                  <a:ext uri="{FF2B5EF4-FFF2-40B4-BE49-F238E27FC236}">
                    <a16:creationId xmlns:a16="http://schemas.microsoft.com/office/drawing/2014/main" id="{FC1C4FFF-A2D9-5FAE-8611-A23C0AE07ED6}"/>
                  </a:ext>
                </a:extLst>
              </p:cNvPr>
              <p:cNvGraphicFramePr>
                <a:graphicFrameLocks noGrp="1"/>
              </p:cNvGraphicFramePr>
              <p:nvPr>
                <p:extLst>
                  <p:ext uri="{D42A27DB-BD31-4B8C-83A1-F6EECF244321}">
                    <p14:modId xmlns:p14="http://schemas.microsoft.com/office/powerpoint/2010/main" val="1335603706"/>
                  </p:ext>
                </p:extLst>
              </p:nvPr>
            </p:nvGraphicFramePr>
            <p:xfrm>
              <a:off x="1726273" y="2641447"/>
              <a:ext cx="3443055" cy="1775460"/>
            </p:xfrm>
            <a:graphic>
              <a:graphicData uri="http://schemas.openxmlformats.org/drawingml/2006/table">
                <a:tbl>
                  <a:tblPr firstRow="1" bandRow="1"/>
                  <a:tblGrid>
                    <a:gridCol w="688611">
                      <a:extLst>
                        <a:ext uri="{9D8B030D-6E8A-4147-A177-3AD203B41FA5}">
                          <a16:colId xmlns:a16="http://schemas.microsoft.com/office/drawing/2014/main" val="1264115387"/>
                        </a:ext>
                      </a:extLst>
                    </a:gridCol>
                    <a:gridCol w="688611">
                      <a:extLst>
                        <a:ext uri="{9D8B030D-6E8A-4147-A177-3AD203B41FA5}">
                          <a16:colId xmlns:a16="http://schemas.microsoft.com/office/drawing/2014/main" val="3712511231"/>
                        </a:ext>
                      </a:extLst>
                    </a:gridCol>
                    <a:gridCol w="580078">
                      <a:extLst>
                        <a:ext uri="{9D8B030D-6E8A-4147-A177-3AD203B41FA5}">
                          <a16:colId xmlns:a16="http://schemas.microsoft.com/office/drawing/2014/main" val="3627003126"/>
                        </a:ext>
                      </a:extLst>
                    </a:gridCol>
                    <a:gridCol w="451172">
                      <a:extLst>
                        <a:ext uri="{9D8B030D-6E8A-4147-A177-3AD203B41FA5}">
                          <a16:colId xmlns:a16="http://schemas.microsoft.com/office/drawing/2014/main" val="1234800574"/>
                        </a:ext>
                      </a:extLst>
                    </a:gridCol>
                    <a:gridCol w="1034583">
                      <a:extLst>
                        <a:ext uri="{9D8B030D-6E8A-4147-A177-3AD203B41FA5}">
                          <a16:colId xmlns:a16="http://schemas.microsoft.com/office/drawing/2014/main" val="2947170438"/>
                        </a:ext>
                      </a:extLst>
                    </a:gridCol>
                  </a:tblGrid>
                  <a:tr h="5806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a:r>
                            <a:rPr lang="en-GB" sz="4400" b="0" dirty="0">
                              <a:solidFill>
                                <a:srgbClr val="595959"/>
                              </a:solidFill>
                              <a:latin typeface="Century Gothic" panose="020B0502020202020204" pitchFamily="34" charset="0"/>
                            </a:rPr>
                            <a:t>2</a:t>
                          </a: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14:m>
                            <m:oMath xmlns:m="http://schemas.openxmlformats.org/officeDocument/2006/math">
                              <m:r>
                                <a:rPr lang="en-GB" sz="4400" i="1" smtClean="0">
                                  <a:solidFill>
                                    <a:srgbClr val="585858"/>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GB" sz="4400" b="0" dirty="0">
                              <a:solidFill>
                                <a:srgbClr val="595959"/>
                              </a:solidFill>
                              <a:latin typeface="Century Gothic" panose="020B050202020202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GB" sz="4400" b="0" dirty="0">
                              <a:solidFill>
                                <a:srgbClr val="595959"/>
                              </a:solidFill>
                              <a:latin typeface="Century Gothic" panose="020B0502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10</a:t>
                          </a: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extLst>
                      <a:ext uri="{0D108BD9-81ED-4DB2-BD59-A6C34878D82A}">
                        <a16:rowId xmlns:a16="http://schemas.microsoft.com/office/drawing/2014/main" val="1012623155"/>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endParaRPr lang="en-GB" sz="900" b="0" dirty="0">
                            <a:solidFill>
                              <a:srgbClr val="595959"/>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050" b="0" dirty="0">
                            <a:solidFill>
                              <a:srgbClr val="595959"/>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rgbClr val="595959"/>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chemeClr val="accent4">
                                <a:lumMod val="65000"/>
                                <a:lumOff val="3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chemeClr val="accent4">
                                <a:lumMod val="65000"/>
                                <a:lumOff val="3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extLst>
                      <a:ext uri="{0D108BD9-81ED-4DB2-BD59-A6C34878D82A}">
                        <a16:rowId xmlns:a16="http://schemas.microsoft.com/office/drawing/2014/main" val="3580280061"/>
                      </a:ext>
                    </a:extLst>
                  </a:tr>
                  <a:tr h="58065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GB" sz="4400" b="0" dirty="0">
                              <a:solidFill>
                                <a:srgbClr val="595959"/>
                              </a:solidFill>
                              <a:latin typeface="Century Gothic" panose="020B0502020202020204" pitchFamily="34" charset="0"/>
                            </a:rPr>
                            <a:t>5</a:t>
                          </a: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14:m>
                            <m:oMath xmlns:m="http://schemas.openxmlformats.org/officeDocument/2006/math">
                              <m:r>
                                <a:rPr lang="en-GB" sz="4400" i="1" smtClean="0">
                                  <a:solidFill>
                                    <a:srgbClr val="585858"/>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GB" sz="4400" b="0" dirty="0">
                              <a:solidFill>
                                <a:srgbClr val="595959"/>
                              </a:solidFill>
                              <a:latin typeface="Century Gothic" panose="020B050202020202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10</a:t>
                          </a: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solidFill>
                      </a:tcPr>
                    </a:tc>
                    <a:extLst>
                      <a:ext uri="{0D108BD9-81ED-4DB2-BD59-A6C34878D82A}">
                        <a16:rowId xmlns:a16="http://schemas.microsoft.com/office/drawing/2014/main" val="3008167838"/>
                      </a:ext>
                    </a:extLst>
                  </a:tr>
                </a:tbl>
              </a:graphicData>
            </a:graphic>
          </p:graphicFrame>
        </mc:Choice>
        <mc:Fallback xmlns="">
          <p:graphicFrame>
            <p:nvGraphicFramePr>
              <p:cNvPr id="13" name="Table 3">
                <a:extLst>
                  <a:ext uri="{FF2B5EF4-FFF2-40B4-BE49-F238E27FC236}">
                    <a16:creationId xmlns:a16="http://schemas.microsoft.com/office/drawing/2014/main" id="{FC1C4FFF-A2D9-5FAE-8611-A23C0AE07ED6}"/>
                  </a:ext>
                </a:extLst>
              </p:cNvPr>
              <p:cNvGraphicFramePr>
                <a:graphicFrameLocks noGrp="1"/>
              </p:cNvGraphicFramePr>
              <p:nvPr>
                <p:extLst>
                  <p:ext uri="{D42A27DB-BD31-4B8C-83A1-F6EECF244321}">
                    <p14:modId xmlns:p14="http://schemas.microsoft.com/office/powerpoint/2010/main" val="1335603706"/>
                  </p:ext>
                </p:extLst>
              </p:nvPr>
            </p:nvGraphicFramePr>
            <p:xfrm>
              <a:off x="1726273" y="2641447"/>
              <a:ext cx="3443055" cy="1775460"/>
            </p:xfrm>
            <a:graphic>
              <a:graphicData uri="http://schemas.openxmlformats.org/drawingml/2006/table">
                <a:tbl>
                  <a:tblPr firstRow="1" bandRow="1"/>
                  <a:tblGrid>
                    <a:gridCol w="688611">
                      <a:extLst>
                        <a:ext uri="{9D8B030D-6E8A-4147-A177-3AD203B41FA5}">
                          <a16:colId xmlns:a16="http://schemas.microsoft.com/office/drawing/2014/main" val="1264115387"/>
                        </a:ext>
                      </a:extLst>
                    </a:gridCol>
                    <a:gridCol w="688611">
                      <a:extLst>
                        <a:ext uri="{9D8B030D-6E8A-4147-A177-3AD203B41FA5}">
                          <a16:colId xmlns:a16="http://schemas.microsoft.com/office/drawing/2014/main" val="3712511231"/>
                        </a:ext>
                      </a:extLst>
                    </a:gridCol>
                    <a:gridCol w="580078">
                      <a:extLst>
                        <a:ext uri="{9D8B030D-6E8A-4147-A177-3AD203B41FA5}">
                          <a16:colId xmlns:a16="http://schemas.microsoft.com/office/drawing/2014/main" val="3627003126"/>
                        </a:ext>
                      </a:extLst>
                    </a:gridCol>
                    <a:gridCol w="451172">
                      <a:extLst>
                        <a:ext uri="{9D8B030D-6E8A-4147-A177-3AD203B41FA5}">
                          <a16:colId xmlns:a16="http://schemas.microsoft.com/office/drawing/2014/main" val="1234800574"/>
                        </a:ext>
                      </a:extLst>
                    </a:gridCol>
                    <a:gridCol w="1034583">
                      <a:extLst>
                        <a:ext uri="{9D8B030D-6E8A-4147-A177-3AD203B41FA5}">
                          <a16:colId xmlns:a16="http://schemas.microsoft.com/office/drawing/2014/main" val="2947170438"/>
                        </a:ext>
                      </a:extLst>
                    </a:gridCol>
                  </a:tblGrid>
                  <a:tr h="762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a:r>
                            <a:rPr lang="en-GB" sz="4400" b="0" dirty="0">
                              <a:solidFill>
                                <a:srgbClr val="595959"/>
                              </a:solidFill>
                              <a:latin typeface="Century Gothic" panose="020B0502020202020204" pitchFamily="34" charset="0"/>
                            </a:rPr>
                            <a:t>2</a:t>
                          </a: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0885" t="-16000" r="-302655" b="-172000"/>
                          </a:stretch>
                        </a:blip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GB" sz="4400" b="0" dirty="0">
                              <a:solidFill>
                                <a:srgbClr val="595959"/>
                              </a:solidFill>
                              <a:latin typeface="Century Gothic" panose="020B0502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10</a:t>
                          </a: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extLst>
                      <a:ext uri="{0D108BD9-81ED-4DB2-BD59-A6C34878D82A}">
                        <a16:rowId xmlns:a16="http://schemas.microsoft.com/office/drawing/2014/main" val="1012623155"/>
                      </a:ext>
                    </a:extLst>
                  </a:tr>
                  <a:tr h="2514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endParaRPr lang="en-GB" sz="900" b="0" dirty="0">
                            <a:solidFill>
                              <a:srgbClr val="595959"/>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050" b="0" dirty="0">
                            <a:solidFill>
                              <a:srgbClr val="595959"/>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rgbClr val="595959"/>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chemeClr val="accent4">
                                <a:lumMod val="65000"/>
                                <a:lumOff val="3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chemeClr val="accent4">
                                <a:lumMod val="65000"/>
                                <a:lumOff val="3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CC"/>
                        </a:solidFill>
                      </a:tcPr>
                    </a:tc>
                    <a:extLst>
                      <a:ext uri="{0D108BD9-81ED-4DB2-BD59-A6C34878D82A}">
                        <a16:rowId xmlns:a16="http://schemas.microsoft.com/office/drawing/2014/main" val="3580280061"/>
                      </a:ext>
                    </a:extLst>
                  </a:tr>
                  <a:tr h="762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GB" sz="4400" b="0" dirty="0">
                              <a:solidFill>
                                <a:srgbClr val="595959"/>
                              </a:solidFill>
                              <a:latin typeface="Century Gothic" panose="020B0502020202020204" pitchFamily="34" charset="0"/>
                            </a:rPr>
                            <a:t>5</a:t>
                          </a: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3"/>
                          <a:stretch>
                            <a:fillRect l="-100885" t="-149600" r="-302655" b="-384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10</a:t>
                          </a: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99CCCC"/>
                        </a:solidFill>
                      </a:tcPr>
                    </a:tc>
                    <a:extLst>
                      <a:ext uri="{0D108BD9-81ED-4DB2-BD59-A6C34878D82A}">
                        <a16:rowId xmlns:a16="http://schemas.microsoft.com/office/drawing/2014/main" val="300816783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3">
                <a:extLst>
                  <a:ext uri="{FF2B5EF4-FFF2-40B4-BE49-F238E27FC236}">
                    <a16:creationId xmlns:a16="http://schemas.microsoft.com/office/drawing/2014/main" id="{6CA67CC0-015C-20D3-127E-EDAB4376CADF}"/>
                  </a:ext>
                </a:extLst>
              </p:cNvPr>
              <p:cNvGraphicFramePr>
                <a:graphicFrameLocks noGrp="1"/>
              </p:cNvGraphicFramePr>
              <p:nvPr>
                <p:extLst>
                  <p:ext uri="{D42A27DB-BD31-4B8C-83A1-F6EECF244321}">
                    <p14:modId xmlns:p14="http://schemas.microsoft.com/office/powerpoint/2010/main" val="3054190489"/>
                  </p:ext>
                </p:extLst>
              </p:nvPr>
            </p:nvGraphicFramePr>
            <p:xfrm>
              <a:off x="7022674" y="2641447"/>
              <a:ext cx="3443055" cy="1775460"/>
            </p:xfrm>
            <a:graphic>
              <a:graphicData uri="http://schemas.openxmlformats.org/drawingml/2006/table">
                <a:tbl>
                  <a:tblPr firstRow="1" bandRow="1"/>
                  <a:tblGrid>
                    <a:gridCol w="688611">
                      <a:extLst>
                        <a:ext uri="{9D8B030D-6E8A-4147-A177-3AD203B41FA5}">
                          <a16:colId xmlns:a16="http://schemas.microsoft.com/office/drawing/2014/main" val="1264115387"/>
                        </a:ext>
                      </a:extLst>
                    </a:gridCol>
                    <a:gridCol w="688611">
                      <a:extLst>
                        <a:ext uri="{9D8B030D-6E8A-4147-A177-3AD203B41FA5}">
                          <a16:colId xmlns:a16="http://schemas.microsoft.com/office/drawing/2014/main" val="3712511231"/>
                        </a:ext>
                      </a:extLst>
                    </a:gridCol>
                    <a:gridCol w="580078">
                      <a:extLst>
                        <a:ext uri="{9D8B030D-6E8A-4147-A177-3AD203B41FA5}">
                          <a16:colId xmlns:a16="http://schemas.microsoft.com/office/drawing/2014/main" val="3627003126"/>
                        </a:ext>
                      </a:extLst>
                    </a:gridCol>
                    <a:gridCol w="451172">
                      <a:extLst>
                        <a:ext uri="{9D8B030D-6E8A-4147-A177-3AD203B41FA5}">
                          <a16:colId xmlns:a16="http://schemas.microsoft.com/office/drawing/2014/main" val="1234800574"/>
                        </a:ext>
                      </a:extLst>
                    </a:gridCol>
                    <a:gridCol w="1034583">
                      <a:extLst>
                        <a:ext uri="{9D8B030D-6E8A-4147-A177-3AD203B41FA5}">
                          <a16:colId xmlns:a16="http://schemas.microsoft.com/office/drawing/2014/main" val="2947170438"/>
                        </a:ext>
                      </a:extLst>
                    </a:gridCol>
                  </a:tblGrid>
                  <a:tr h="5806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a:r>
                            <a:rPr lang="en-GB" sz="4400" b="0" dirty="0">
                              <a:solidFill>
                                <a:srgbClr val="595959"/>
                              </a:solidFill>
                              <a:latin typeface="Century Gothic" panose="020B0502020202020204" pitchFamily="34" charset="0"/>
                            </a:rPr>
                            <a:t>4</a:t>
                          </a: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14:m>
                            <m:oMath xmlns:m="http://schemas.openxmlformats.org/officeDocument/2006/math">
                              <m:r>
                                <a:rPr lang="en-GB" sz="4400" i="1" smtClean="0">
                                  <a:solidFill>
                                    <a:srgbClr val="585858"/>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GB" sz="4400" b="0" dirty="0">
                              <a:solidFill>
                                <a:srgbClr val="595959"/>
                              </a:solidFill>
                              <a:latin typeface="Century Gothic" panose="020B050202020202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GB" sz="4400" b="0" dirty="0">
                              <a:solidFill>
                                <a:srgbClr val="595959"/>
                              </a:solidFill>
                              <a:latin typeface="Century Gothic" panose="020B0502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24</a:t>
                          </a: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extLst>
                      <a:ext uri="{0D108BD9-81ED-4DB2-BD59-A6C34878D82A}">
                        <a16:rowId xmlns:a16="http://schemas.microsoft.com/office/drawing/2014/main" val="1012623155"/>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endParaRPr lang="en-GB" sz="900" b="0" dirty="0">
                            <a:solidFill>
                              <a:srgbClr val="595959"/>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050" b="0" dirty="0">
                            <a:solidFill>
                              <a:srgbClr val="595959"/>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rgbClr val="595959"/>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chemeClr val="accent4">
                                <a:lumMod val="65000"/>
                                <a:lumOff val="3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chemeClr val="accent4">
                                <a:lumMod val="65000"/>
                                <a:lumOff val="3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extLst>
                      <a:ext uri="{0D108BD9-81ED-4DB2-BD59-A6C34878D82A}">
                        <a16:rowId xmlns:a16="http://schemas.microsoft.com/office/drawing/2014/main" val="3580280061"/>
                      </a:ext>
                    </a:extLst>
                  </a:tr>
                  <a:tr h="58065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GB" sz="4400" b="0" dirty="0">
                              <a:solidFill>
                                <a:srgbClr val="595959"/>
                              </a:solidFill>
                              <a:latin typeface="Century Gothic" panose="020B0502020202020204" pitchFamily="34" charset="0"/>
                            </a:rPr>
                            <a:t>6</a:t>
                          </a: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14:m>
                            <m:oMath xmlns:m="http://schemas.openxmlformats.org/officeDocument/2006/math">
                              <m:r>
                                <a:rPr lang="en-GB" sz="4400" i="1" smtClean="0">
                                  <a:solidFill>
                                    <a:srgbClr val="585858"/>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GB" sz="4400" b="0" dirty="0">
                              <a:solidFill>
                                <a:srgbClr val="595959"/>
                              </a:solidFill>
                              <a:latin typeface="Century Gothic" panose="020B050202020202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4400" b="0" dirty="0">
                              <a:solidFill>
                                <a:srgbClr val="595959"/>
                              </a:solidFill>
                              <a:latin typeface="Century Gothic" panose="020B0502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24</a:t>
                          </a: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C699F4"/>
                        </a:solidFill>
                      </a:tcPr>
                    </a:tc>
                    <a:extLst>
                      <a:ext uri="{0D108BD9-81ED-4DB2-BD59-A6C34878D82A}">
                        <a16:rowId xmlns:a16="http://schemas.microsoft.com/office/drawing/2014/main" val="3008167838"/>
                      </a:ext>
                    </a:extLst>
                  </a:tr>
                </a:tbl>
              </a:graphicData>
            </a:graphic>
          </p:graphicFrame>
        </mc:Choice>
        <mc:Fallback xmlns="">
          <p:graphicFrame>
            <p:nvGraphicFramePr>
              <p:cNvPr id="14" name="Table 3">
                <a:extLst>
                  <a:ext uri="{FF2B5EF4-FFF2-40B4-BE49-F238E27FC236}">
                    <a16:creationId xmlns:a16="http://schemas.microsoft.com/office/drawing/2014/main" id="{6CA67CC0-015C-20D3-127E-EDAB4376CADF}"/>
                  </a:ext>
                </a:extLst>
              </p:cNvPr>
              <p:cNvGraphicFramePr>
                <a:graphicFrameLocks noGrp="1"/>
              </p:cNvGraphicFramePr>
              <p:nvPr>
                <p:extLst>
                  <p:ext uri="{D42A27DB-BD31-4B8C-83A1-F6EECF244321}">
                    <p14:modId xmlns:p14="http://schemas.microsoft.com/office/powerpoint/2010/main" val="3054190489"/>
                  </p:ext>
                </p:extLst>
              </p:nvPr>
            </p:nvGraphicFramePr>
            <p:xfrm>
              <a:off x="7022674" y="2641447"/>
              <a:ext cx="3443055" cy="1775460"/>
            </p:xfrm>
            <a:graphic>
              <a:graphicData uri="http://schemas.openxmlformats.org/drawingml/2006/table">
                <a:tbl>
                  <a:tblPr firstRow="1" bandRow="1"/>
                  <a:tblGrid>
                    <a:gridCol w="688611">
                      <a:extLst>
                        <a:ext uri="{9D8B030D-6E8A-4147-A177-3AD203B41FA5}">
                          <a16:colId xmlns:a16="http://schemas.microsoft.com/office/drawing/2014/main" val="1264115387"/>
                        </a:ext>
                      </a:extLst>
                    </a:gridCol>
                    <a:gridCol w="688611">
                      <a:extLst>
                        <a:ext uri="{9D8B030D-6E8A-4147-A177-3AD203B41FA5}">
                          <a16:colId xmlns:a16="http://schemas.microsoft.com/office/drawing/2014/main" val="3712511231"/>
                        </a:ext>
                      </a:extLst>
                    </a:gridCol>
                    <a:gridCol w="580078">
                      <a:extLst>
                        <a:ext uri="{9D8B030D-6E8A-4147-A177-3AD203B41FA5}">
                          <a16:colId xmlns:a16="http://schemas.microsoft.com/office/drawing/2014/main" val="3627003126"/>
                        </a:ext>
                      </a:extLst>
                    </a:gridCol>
                    <a:gridCol w="451172">
                      <a:extLst>
                        <a:ext uri="{9D8B030D-6E8A-4147-A177-3AD203B41FA5}">
                          <a16:colId xmlns:a16="http://schemas.microsoft.com/office/drawing/2014/main" val="1234800574"/>
                        </a:ext>
                      </a:extLst>
                    </a:gridCol>
                    <a:gridCol w="1034583">
                      <a:extLst>
                        <a:ext uri="{9D8B030D-6E8A-4147-A177-3AD203B41FA5}">
                          <a16:colId xmlns:a16="http://schemas.microsoft.com/office/drawing/2014/main" val="2947170438"/>
                        </a:ext>
                      </a:extLst>
                    </a:gridCol>
                  </a:tblGrid>
                  <a:tr h="762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a:r>
                            <a:rPr lang="en-GB" sz="4400" b="0" dirty="0">
                              <a:solidFill>
                                <a:srgbClr val="595959"/>
                              </a:solidFill>
                              <a:latin typeface="Century Gothic" panose="020B0502020202020204" pitchFamily="34" charset="0"/>
                            </a:rPr>
                            <a:t>4</a:t>
                          </a: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1770" t="-16000" r="-301770" b="-172000"/>
                          </a:stretch>
                        </a:blip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GB" sz="4400" b="0" dirty="0">
                              <a:solidFill>
                                <a:srgbClr val="595959"/>
                              </a:solidFill>
                              <a:latin typeface="Century Gothic" panose="020B0502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24</a:t>
                          </a: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solidFill>
                            <a:srgbClr val="58585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extLst>
                      <a:ext uri="{0D108BD9-81ED-4DB2-BD59-A6C34878D82A}">
                        <a16:rowId xmlns:a16="http://schemas.microsoft.com/office/drawing/2014/main" val="1012623155"/>
                      </a:ext>
                    </a:extLst>
                  </a:tr>
                  <a:tr h="2514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endParaRPr lang="en-GB" sz="900" b="0" dirty="0">
                            <a:solidFill>
                              <a:srgbClr val="595959"/>
                            </a:solidFill>
                            <a:latin typeface="Century Gothic" panose="020B0502020202020204" pitchFamily="34" charset="0"/>
                          </a:endParaRP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050" b="0" dirty="0">
                            <a:solidFill>
                              <a:srgbClr val="595959"/>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rgbClr val="595959"/>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chemeClr val="accent4">
                                <a:lumMod val="65000"/>
                                <a:lumOff val="3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en-GB" sz="800" b="0" dirty="0">
                            <a:solidFill>
                              <a:schemeClr val="accent4">
                                <a:lumMod val="65000"/>
                                <a:lumOff val="3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99F4"/>
                        </a:solidFill>
                      </a:tcPr>
                    </a:tc>
                    <a:extLst>
                      <a:ext uri="{0D108BD9-81ED-4DB2-BD59-A6C34878D82A}">
                        <a16:rowId xmlns:a16="http://schemas.microsoft.com/office/drawing/2014/main" val="3580280061"/>
                      </a:ext>
                    </a:extLst>
                  </a:tr>
                  <a:tr h="762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GB" sz="4400" b="0" dirty="0">
                              <a:solidFill>
                                <a:srgbClr val="595959"/>
                              </a:solidFill>
                              <a:latin typeface="Century Gothic" panose="020B0502020202020204" pitchFamily="34" charset="0"/>
                            </a:rPr>
                            <a:t>6</a:t>
                          </a:r>
                        </a:p>
                      </a:txBody>
                      <a:tcPr anchor="ctr">
                        <a:lnL w="12700" cap="flat" cmpd="sng" algn="ctr">
                          <a:solidFill>
                            <a:srgbClr val="58585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blipFill>
                          <a:blip r:embed="rId4"/>
                          <a:stretch>
                            <a:fillRect l="-101770" t="-149600" r="-301770" b="-384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4400" b="0" dirty="0">
                              <a:solidFill>
                                <a:srgbClr val="595959"/>
                              </a:solidFill>
                              <a:latin typeface="Century Gothic" panose="020B0502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C699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4400" b="0" kern="1200" dirty="0">
                              <a:solidFill>
                                <a:srgbClr val="595959"/>
                              </a:solidFill>
                              <a:latin typeface="Century Gothic" panose="020B0502020202020204" pitchFamily="34" charset="0"/>
                              <a:ea typeface="+mn-ea"/>
                              <a:cs typeface="+mn-cs"/>
                            </a:rPr>
                            <a:t>24</a:t>
                          </a:r>
                        </a:p>
                      </a:txBody>
                      <a:tcPr anchor="ctr">
                        <a:lnL w="12700" cap="flat" cmpd="sng" algn="ctr">
                          <a:noFill/>
                          <a:prstDash val="solid"/>
                          <a:round/>
                          <a:headEnd type="none" w="med" len="med"/>
                          <a:tailEnd type="none" w="med" len="med"/>
                        </a:lnL>
                        <a:lnR w="12700" cap="flat" cmpd="sng" algn="ctr">
                          <a:solidFill>
                            <a:srgbClr val="58585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8"/>
                          </a:solidFill>
                          <a:prstDash val="solid"/>
                          <a:round/>
                          <a:headEnd type="none" w="med" len="med"/>
                          <a:tailEnd type="none" w="med" len="med"/>
                        </a:lnB>
                        <a:lnTlToBr w="12700" cmpd="sng">
                          <a:noFill/>
                          <a:prstDash val="solid"/>
                        </a:lnTlToBr>
                        <a:lnBlToTr w="12700" cmpd="sng">
                          <a:noFill/>
                          <a:prstDash val="solid"/>
                        </a:lnBlToTr>
                        <a:solidFill>
                          <a:srgbClr val="C699F4"/>
                        </a:solidFill>
                      </a:tcPr>
                    </a:tc>
                    <a:extLst>
                      <a:ext uri="{0D108BD9-81ED-4DB2-BD59-A6C34878D82A}">
                        <a16:rowId xmlns:a16="http://schemas.microsoft.com/office/drawing/2014/main" val="3008167838"/>
                      </a:ext>
                    </a:extLst>
                  </a:tr>
                </a:tbl>
              </a:graphicData>
            </a:graphic>
          </p:graphicFrame>
        </mc:Fallback>
      </mc:AlternateContent>
    </p:spTree>
    <p:extLst>
      <p:ext uri="{BB962C8B-B14F-4D97-AF65-F5344CB8AC3E}">
        <p14:creationId xmlns:p14="http://schemas.microsoft.com/office/powerpoint/2010/main" val="1850563937"/>
      </p:ext>
    </p:extLst>
  </p:cSld>
  <p:clrMapOvr>
    <a:masterClrMapping/>
  </p:clrMapOvr>
</p:sld>
</file>

<file path=ppt/theme/theme1.xml><?xml version="1.0" encoding="utf-8"?>
<a:theme xmlns:a="http://schemas.openxmlformats.org/drawingml/2006/main" name="NCETM_Template_Reviewed_October_2023">
  <a:themeElements>
    <a:clrScheme name="NCETM 2023-24">
      <a:dk1>
        <a:srgbClr val="595958"/>
      </a:dk1>
      <a:lt1>
        <a:sysClr val="window" lastClr="FFFFFF"/>
      </a:lt1>
      <a:dk2>
        <a:srgbClr val="595958"/>
      </a:dk2>
      <a:lt2>
        <a:srgbClr val="FFFFFF"/>
      </a:lt2>
      <a:accent1>
        <a:srgbClr val="347574"/>
      </a:accent1>
      <a:accent2>
        <a:srgbClr val="FBF5D4"/>
      </a:accent2>
      <a:accent3>
        <a:srgbClr val="347574"/>
      </a:accent3>
      <a:accent4>
        <a:srgbClr val="972742"/>
      </a:accent4>
      <a:accent5>
        <a:srgbClr val="FBBA33"/>
      </a:accent5>
      <a:accent6>
        <a:srgbClr val="82C6B4"/>
      </a:accent6>
      <a:hlink>
        <a:srgbClr val="0070C0"/>
      </a:hlink>
      <a:folHlink>
        <a:srgbClr val="00B0F0"/>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CETM_Template_Reviewed_October_2023" id="{F5724E25-66AC-456D-8D09-675FB25CA747}" vid="{BF6176AA-34A0-4049-B9A3-6348C2017CDA}"/>
    </a:ext>
  </a:extLst>
</a:theme>
</file>

<file path=ppt/theme/theme2.xml><?xml version="1.0" encoding="utf-8"?>
<a:theme xmlns:a="http://schemas.openxmlformats.org/drawingml/2006/main" name="1_NCETM_Template_Reviewed_October_2023">
  <a:themeElements>
    <a:clrScheme name="NCETM 2023-24">
      <a:dk1>
        <a:srgbClr val="595958"/>
      </a:dk1>
      <a:lt1>
        <a:sysClr val="window" lastClr="FFFFFF"/>
      </a:lt1>
      <a:dk2>
        <a:srgbClr val="595958"/>
      </a:dk2>
      <a:lt2>
        <a:srgbClr val="FFFFFF"/>
      </a:lt2>
      <a:accent1>
        <a:srgbClr val="347574"/>
      </a:accent1>
      <a:accent2>
        <a:srgbClr val="FBF5D4"/>
      </a:accent2>
      <a:accent3>
        <a:srgbClr val="347574"/>
      </a:accent3>
      <a:accent4>
        <a:srgbClr val="972742"/>
      </a:accent4>
      <a:accent5>
        <a:srgbClr val="FBBA33"/>
      </a:accent5>
      <a:accent6>
        <a:srgbClr val="82C6B4"/>
      </a:accent6>
      <a:hlink>
        <a:srgbClr val="0070C0"/>
      </a:hlink>
      <a:folHlink>
        <a:srgbClr val="00B0F0"/>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CETM_Template_Reviewed_October_2023" id="{F5724E25-66AC-456D-8D09-675FB25CA747}" vid="{BF6176AA-34A0-4049-B9A3-6348C2017CDA}"/>
    </a:ext>
  </a:extLst>
</a:theme>
</file>

<file path=ppt/theme/theme3.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NCETM_Template_Reviewed_October_2023</Template>
  <TotalTime>832</TotalTime>
  <Words>4032</Words>
  <Application>Microsoft Office PowerPoint</Application>
  <PresentationFormat>Widescreen</PresentationFormat>
  <Paragraphs>1089</Paragraphs>
  <Slides>31</Slides>
  <Notes>23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31</vt:i4>
      </vt:variant>
    </vt:vector>
  </HeadingPairs>
  <TitlesOfParts>
    <vt:vector size="39" baseType="lpstr">
      <vt:lpstr>Arial</vt:lpstr>
      <vt:lpstr>Calibri</vt:lpstr>
      <vt:lpstr>Cambria Math</vt:lpstr>
      <vt:lpstr>Century Gothic</vt:lpstr>
      <vt:lpstr>NCETM_Template_Reviewed_October_2023</vt:lpstr>
      <vt:lpstr>1_NCETM_Template_Reviewed_October_2023</vt:lpstr>
      <vt:lpstr>3_Custom Design</vt:lpstr>
      <vt:lpstr>4_Custom Design</vt:lpstr>
      <vt:lpstr>Mastering Number at Key Stage 2</vt:lpstr>
      <vt:lpstr>Learning multiplication facts to automaticity </vt:lpstr>
      <vt:lpstr>Learning multiplication facts to automaticity </vt:lpstr>
      <vt:lpstr>Mastering Number at KS2 Year 4 into Year 5 </vt:lpstr>
      <vt:lpstr>Fluency</vt:lpstr>
      <vt:lpstr>What is different about the way we support pupils to learn facts in Mastering Number at KS2?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support your child to know to automaticity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see some Year 4 pupils at the end of the programme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Mastering Number at Key Stage 2</dc:title>
  <dc:creator>Liam Benson</dc:creator>
  <cp:lastModifiedBy>Katie Crozier</cp:lastModifiedBy>
  <cp:revision>5</cp:revision>
  <dcterms:created xsi:type="dcterms:W3CDTF">2023-11-07T14:08:42Z</dcterms:created>
  <dcterms:modified xsi:type="dcterms:W3CDTF">2025-01-13T11:24:22Z</dcterms:modified>
</cp:coreProperties>
</file>